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315" r:id="rId3"/>
    <p:sldId id="317" r:id="rId4"/>
    <p:sldId id="273" r:id="rId5"/>
    <p:sldId id="274" r:id="rId6"/>
    <p:sldId id="275" r:id="rId7"/>
    <p:sldId id="288" r:id="rId8"/>
    <p:sldId id="287" r:id="rId9"/>
    <p:sldId id="289" r:id="rId10"/>
    <p:sldId id="277" r:id="rId11"/>
    <p:sldId id="278" r:id="rId12"/>
    <p:sldId id="279" r:id="rId13"/>
    <p:sldId id="32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ADA5"/>
    <a:srgbClr val="46272F"/>
    <a:srgbClr val="56121F"/>
    <a:srgbClr val="55111E"/>
    <a:srgbClr val="713131"/>
    <a:srgbClr val="53101F"/>
    <a:srgbClr val="52101B"/>
    <a:srgbClr val="906A67"/>
    <a:srgbClr val="72312F"/>
    <a:srgbClr val="462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D801B-6B27-42D9-95D3-3B4E71310FFF}" v="363" dt="2025-08-19T10:34:10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8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énesis Ríos" userId="48451b00-e450-4d65-89af-323a4f402fcd" providerId="ADAL" clId="{07ED801B-6B27-42D9-95D3-3B4E71310FFF}"/>
    <pc:docChg chg="undo redo custSel addSld delSld modSld sldOrd">
      <pc:chgData name="Génesis Ríos" userId="48451b00-e450-4d65-89af-323a4f402fcd" providerId="ADAL" clId="{07ED801B-6B27-42D9-95D3-3B4E71310FFF}" dt="2025-08-23T20:25:51.654" v="4297" actId="1076"/>
      <pc:docMkLst>
        <pc:docMk/>
      </pc:docMkLst>
      <pc:sldChg chg="addSp delSp modSp del mod">
        <pc:chgData name="Génesis Ríos" userId="48451b00-e450-4d65-89af-323a4f402fcd" providerId="ADAL" clId="{07ED801B-6B27-42D9-95D3-3B4E71310FFF}" dt="2025-07-20T23:36:02.709" v="2107" actId="47"/>
        <pc:sldMkLst>
          <pc:docMk/>
          <pc:sldMk cId="2774858131" sldId="256"/>
        </pc:sldMkLst>
      </pc:sldChg>
      <pc:sldChg chg="del">
        <pc:chgData name="Génesis Ríos" userId="48451b00-e450-4d65-89af-323a4f402fcd" providerId="ADAL" clId="{07ED801B-6B27-42D9-95D3-3B4E71310FFF}" dt="2025-07-20T23:36:04.570" v="2108" actId="47"/>
        <pc:sldMkLst>
          <pc:docMk/>
          <pc:sldMk cId="1436930795" sldId="257"/>
        </pc:sldMkLst>
      </pc:sldChg>
      <pc:sldChg chg="del">
        <pc:chgData name="Génesis Ríos" userId="48451b00-e450-4d65-89af-323a4f402fcd" providerId="ADAL" clId="{07ED801B-6B27-42D9-95D3-3B4E71310FFF}" dt="2025-07-18T19:30:18.726" v="545" actId="47"/>
        <pc:sldMkLst>
          <pc:docMk/>
          <pc:sldMk cId="1553688078" sldId="258"/>
        </pc:sldMkLst>
      </pc:sldChg>
      <pc:sldChg chg="addSp delSp modSp del mod">
        <pc:chgData name="Génesis Ríos" userId="48451b00-e450-4d65-89af-323a4f402fcd" providerId="ADAL" clId="{07ED801B-6B27-42D9-95D3-3B4E71310FFF}" dt="2025-07-20T23:36:05.403" v="2109" actId="47"/>
        <pc:sldMkLst>
          <pc:docMk/>
          <pc:sldMk cId="531899090" sldId="259"/>
        </pc:sldMkLst>
      </pc:sldChg>
      <pc:sldChg chg="del">
        <pc:chgData name="Génesis Ríos" userId="48451b00-e450-4d65-89af-323a4f402fcd" providerId="ADAL" clId="{07ED801B-6B27-42D9-95D3-3B4E71310FFF}" dt="2025-07-28T01:30:14.592" v="3541" actId="47"/>
        <pc:sldMkLst>
          <pc:docMk/>
          <pc:sldMk cId="1185954439" sldId="260"/>
        </pc:sldMkLst>
      </pc:sldChg>
      <pc:sldChg chg="addSp modSp del mod">
        <pc:chgData name="Génesis Ríos" userId="48451b00-e450-4d65-89af-323a4f402fcd" providerId="ADAL" clId="{07ED801B-6B27-42D9-95D3-3B4E71310FFF}" dt="2025-07-20T23:36:12.620" v="2110" actId="47"/>
        <pc:sldMkLst>
          <pc:docMk/>
          <pc:sldMk cId="2725685591" sldId="261"/>
        </pc:sldMkLst>
      </pc:sldChg>
      <pc:sldChg chg="addSp modSp del">
        <pc:chgData name="Génesis Ríos" userId="48451b00-e450-4d65-89af-323a4f402fcd" providerId="ADAL" clId="{07ED801B-6B27-42D9-95D3-3B4E71310FFF}" dt="2025-07-20T23:36:14.414" v="2111" actId="47"/>
        <pc:sldMkLst>
          <pc:docMk/>
          <pc:sldMk cId="2382090042" sldId="262"/>
        </pc:sldMkLst>
      </pc:sldChg>
      <pc:sldChg chg="addSp modSp del mod ord">
        <pc:chgData name="Génesis Ríos" userId="48451b00-e450-4d65-89af-323a4f402fcd" providerId="ADAL" clId="{07ED801B-6B27-42D9-95D3-3B4E71310FFF}" dt="2025-07-22T08:21:10.387" v="2346" actId="47"/>
        <pc:sldMkLst>
          <pc:docMk/>
          <pc:sldMk cId="2764284496" sldId="263"/>
        </pc:sldMkLst>
      </pc:sldChg>
      <pc:sldChg chg="del">
        <pc:chgData name="Génesis Ríos" userId="48451b00-e450-4d65-89af-323a4f402fcd" providerId="ADAL" clId="{07ED801B-6B27-42D9-95D3-3B4E71310FFF}" dt="2025-07-22T08:20:38.865" v="2343" actId="47"/>
        <pc:sldMkLst>
          <pc:docMk/>
          <pc:sldMk cId="455915215" sldId="264"/>
        </pc:sldMkLst>
      </pc:sldChg>
      <pc:sldChg chg="addSp delSp modSp del mod">
        <pc:chgData name="Génesis Ríos" userId="48451b00-e450-4d65-89af-323a4f402fcd" providerId="ADAL" clId="{07ED801B-6B27-42D9-95D3-3B4E71310FFF}" dt="2025-07-22T09:05:47.349" v="2571" actId="47"/>
        <pc:sldMkLst>
          <pc:docMk/>
          <pc:sldMk cId="1240972183" sldId="265"/>
        </pc:sldMkLst>
      </pc:sldChg>
      <pc:sldChg chg="delSp modSp del mod">
        <pc:chgData name="Génesis Ríos" userId="48451b00-e450-4d65-89af-323a4f402fcd" providerId="ADAL" clId="{07ED801B-6B27-42D9-95D3-3B4E71310FFF}" dt="2025-07-22T08:22:34.692" v="2360" actId="47"/>
        <pc:sldMkLst>
          <pc:docMk/>
          <pc:sldMk cId="2322989805" sldId="266"/>
        </pc:sldMkLst>
      </pc:sldChg>
      <pc:sldChg chg="del">
        <pc:chgData name="Génesis Ríos" userId="48451b00-e450-4d65-89af-323a4f402fcd" providerId="ADAL" clId="{07ED801B-6B27-42D9-95D3-3B4E71310FFF}" dt="2025-07-22T08:22:33.135" v="2359" actId="47"/>
        <pc:sldMkLst>
          <pc:docMk/>
          <pc:sldMk cId="1939887751" sldId="267"/>
        </pc:sldMkLst>
      </pc:sldChg>
      <pc:sldChg chg="modSp del mod">
        <pc:chgData name="Génesis Ríos" userId="48451b00-e450-4d65-89af-323a4f402fcd" providerId="ADAL" clId="{07ED801B-6B27-42D9-95D3-3B4E71310FFF}" dt="2025-07-28T01:30:12.754" v="3540" actId="47"/>
        <pc:sldMkLst>
          <pc:docMk/>
          <pc:sldMk cId="2752884645" sldId="268"/>
        </pc:sldMkLst>
      </pc:sldChg>
      <pc:sldChg chg="addSp delSp modSp new mod ord setBg">
        <pc:chgData name="Génesis Ríos" userId="48451b00-e450-4d65-89af-323a4f402fcd" providerId="ADAL" clId="{07ED801B-6B27-42D9-95D3-3B4E71310FFF}" dt="2025-07-28T01:36:44.930" v="3614" actId="1582"/>
        <pc:sldMkLst>
          <pc:docMk/>
          <pc:sldMk cId="3747848764" sldId="269"/>
        </pc:sldMkLst>
        <pc:picChg chg="add mod">
          <ac:chgData name="Génesis Ríos" userId="48451b00-e450-4d65-89af-323a4f402fcd" providerId="ADAL" clId="{07ED801B-6B27-42D9-95D3-3B4E71310FFF}" dt="2025-07-28T01:36:44.930" v="3614" actId="1582"/>
          <ac:picMkLst>
            <pc:docMk/>
            <pc:sldMk cId="3747848764" sldId="269"/>
            <ac:picMk id="8194" creationId="{7B217B71-8D81-9A62-70D0-F5A8B3C6E3AE}"/>
          </ac:picMkLst>
        </pc:picChg>
        <pc:picChg chg="add mod">
          <ac:chgData name="Génesis Ríos" userId="48451b00-e450-4d65-89af-323a4f402fcd" providerId="ADAL" clId="{07ED801B-6B27-42D9-95D3-3B4E71310FFF}" dt="2025-07-28T01:36:44.930" v="3614" actId="1582"/>
          <ac:picMkLst>
            <pc:docMk/>
            <pc:sldMk cId="3747848764" sldId="269"/>
            <ac:picMk id="8196" creationId="{20FBB874-345E-B0D8-8F51-EF84EB58BC74}"/>
          </ac:picMkLst>
        </pc:picChg>
        <pc:picChg chg="add mod">
          <ac:chgData name="Génesis Ríos" userId="48451b00-e450-4d65-89af-323a4f402fcd" providerId="ADAL" clId="{07ED801B-6B27-42D9-95D3-3B4E71310FFF}" dt="2025-07-28T01:36:44.930" v="3614" actId="1582"/>
          <ac:picMkLst>
            <pc:docMk/>
            <pc:sldMk cId="3747848764" sldId="269"/>
            <ac:picMk id="8198" creationId="{8561BCC3-811A-FBA5-6E49-1E2B36DB2EE2}"/>
          </ac:picMkLst>
        </pc:picChg>
      </pc:sldChg>
      <pc:sldChg chg="addSp delSp modSp new del mod setBg">
        <pc:chgData name="Génesis Ríos" userId="48451b00-e450-4d65-89af-323a4f402fcd" providerId="ADAL" clId="{07ED801B-6B27-42D9-95D3-3B4E71310FFF}" dt="2025-07-16T21:56:55.281" v="403" actId="47"/>
        <pc:sldMkLst>
          <pc:docMk/>
          <pc:sldMk cId="364099772" sldId="270"/>
        </pc:sldMkLst>
      </pc:sldChg>
      <pc:sldChg chg="addSp delSp modSp new mod ord setBg">
        <pc:chgData name="Génesis Ríos" userId="48451b00-e450-4d65-89af-323a4f402fcd" providerId="ADAL" clId="{07ED801B-6B27-42D9-95D3-3B4E71310FFF}" dt="2025-08-09T17:21:55.820" v="3829" actId="21"/>
        <pc:sldMkLst>
          <pc:docMk/>
          <pc:sldMk cId="1725320324" sldId="270"/>
        </pc:sldMkLst>
      </pc:sldChg>
      <pc:sldChg chg="addSp delSp modSp new mod">
        <pc:chgData name="Génesis Ríos" userId="48451b00-e450-4d65-89af-323a4f402fcd" providerId="ADAL" clId="{07ED801B-6B27-42D9-95D3-3B4E71310FFF}" dt="2025-08-09T14:41:15.688" v="3625" actId="20577"/>
        <pc:sldMkLst>
          <pc:docMk/>
          <pc:sldMk cId="4093525469" sldId="271"/>
        </pc:sldMkLst>
        <pc:spChg chg="add mod">
          <ac:chgData name="Génesis Ríos" userId="48451b00-e450-4d65-89af-323a4f402fcd" providerId="ADAL" clId="{07ED801B-6B27-42D9-95D3-3B4E71310FFF}" dt="2025-08-09T14:41:15.688" v="3625" actId="20577"/>
          <ac:spMkLst>
            <pc:docMk/>
            <pc:sldMk cId="4093525469" sldId="271"/>
            <ac:spMk id="12" creationId="{EA3721E6-8699-D51B-2638-2C17FE693021}"/>
          </ac:spMkLst>
        </pc:spChg>
      </pc:sldChg>
      <pc:sldChg chg="addSp delSp modSp add mod">
        <pc:chgData name="Génesis Ríos" userId="48451b00-e450-4d65-89af-323a4f402fcd" providerId="ADAL" clId="{07ED801B-6B27-42D9-95D3-3B4E71310FFF}" dt="2025-08-09T17:21:42.586" v="3828" actId="478"/>
        <pc:sldMkLst>
          <pc:docMk/>
          <pc:sldMk cId="3394123068" sldId="272"/>
        </pc:sldMkLst>
        <pc:spChg chg="add mod">
          <ac:chgData name="Génesis Ríos" userId="48451b00-e450-4d65-89af-323a4f402fcd" providerId="ADAL" clId="{07ED801B-6B27-42D9-95D3-3B4E71310FFF}" dt="2025-07-28T00:03:49.374" v="3062" actId="14100"/>
          <ac:spMkLst>
            <pc:docMk/>
            <pc:sldMk cId="3394123068" sldId="272"/>
            <ac:spMk id="19" creationId="{6E3FCD90-8082-04F4-1535-AE3E383B0D89}"/>
          </ac:spMkLst>
        </pc:spChg>
        <pc:picChg chg="add mod modCrop">
          <ac:chgData name="Génesis Ríos" userId="48451b00-e450-4d65-89af-323a4f402fcd" providerId="ADAL" clId="{07ED801B-6B27-42D9-95D3-3B4E71310FFF}" dt="2025-07-28T00:03:55.483" v="3064" actId="14100"/>
          <ac:picMkLst>
            <pc:docMk/>
            <pc:sldMk cId="3394123068" sldId="272"/>
            <ac:picMk id="6" creationId="{DA764D2B-0924-B313-DE76-05A7CA7E1A37}"/>
          </ac:picMkLst>
        </pc:picChg>
      </pc:sldChg>
      <pc:sldChg chg="addSp delSp modSp add mod">
        <pc:chgData name="Génesis Ríos" userId="48451b00-e450-4d65-89af-323a4f402fcd" providerId="ADAL" clId="{07ED801B-6B27-42D9-95D3-3B4E71310FFF}" dt="2025-07-20T21:36:58.803" v="2006" actId="478"/>
        <pc:sldMkLst>
          <pc:docMk/>
          <pc:sldMk cId="745171429" sldId="273"/>
        </pc:sldMkLst>
      </pc:sldChg>
      <pc:sldChg chg="addSp delSp modSp add mod">
        <pc:chgData name="Génesis Ríos" userId="48451b00-e450-4d65-89af-323a4f402fcd" providerId="ADAL" clId="{07ED801B-6B27-42D9-95D3-3B4E71310FFF}" dt="2025-07-25T20:31:23.843" v="2786" actId="1076"/>
        <pc:sldMkLst>
          <pc:docMk/>
          <pc:sldMk cId="2760091138" sldId="274"/>
        </pc:sldMkLst>
        <pc:spChg chg="add mod">
          <ac:chgData name="Génesis Ríos" userId="48451b00-e450-4d65-89af-323a4f402fcd" providerId="ADAL" clId="{07ED801B-6B27-42D9-95D3-3B4E71310FFF}" dt="2025-07-25T20:26:43.991" v="2720" actId="20577"/>
          <ac:spMkLst>
            <pc:docMk/>
            <pc:sldMk cId="2760091138" sldId="274"/>
            <ac:spMk id="8" creationId="{F276BD0E-FE1F-83E5-DAC8-6BF29D52FEC0}"/>
          </ac:spMkLst>
        </pc:spChg>
        <pc:picChg chg="add mod modCrop">
          <ac:chgData name="Génesis Ríos" userId="48451b00-e450-4d65-89af-323a4f402fcd" providerId="ADAL" clId="{07ED801B-6B27-42D9-95D3-3B4E71310FFF}" dt="2025-07-25T20:26:19.637" v="2692" actId="1037"/>
          <ac:picMkLst>
            <pc:docMk/>
            <pc:sldMk cId="2760091138" sldId="274"/>
            <ac:picMk id="6" creationId="{B6E6F5FF-98FF-2353-E85A-D5B756BA7A1E}"/>
          </ac:picMkLst>
        </pc:picChg>
        <pc:picChg chg="add mod modCrop">
          <ac:chgData name="Génesis Ríos" userId="48451b00-e450-4d65-89af-323a4f402fcd" providerId="ADAL" clId="{07ED801B-6B27-42D9-95D3-3B4E71310FFF}" dt="2025-07-25T20:25:38.519" v="2670" actId="1076"/>
          <ac:picMkLst>
            <pc:docMk/>
            <pc:sldMk cId="2760091138" sldId="274"/>
            <ac:picMk id="7" creationId="{2A50D25D-6B91-7EF2-D035-B84717C26D10}"/>
          </ac:picMkLst>
        </pc:picChg>
        <pc:picChg chg="add mod modCrop">
          <ac:chgData name="Génesis Ríos" userId="48451b00-e450-4d65-89af-323a4f402fcd" providerId="ADAL" clId="{07ED801B-6B27-42D9-95D3-3B4E71310FFF}" dt="2025-07-25T20:25:38.519" v="2670" actId="1076"/>
          <ac:picMkLst>
            <pc:docMk/>
            <pc:sldMk cId="2760091138" sldId="274"/>
            <ac:picMk id="9" creationId="{6EEDA062-9FB9-77F4-2A82-8A878C264188}"/>
          </ac:picMkLst>
        </pc:picChg>
        <pc:picChg chg="add mod modCrop">
          <ac:chgData name="Génesis Ríos" userId="48451b00-e450-4d65-89af-323a4f402fcd" providerId="ADAL" clId="{07ED801B-6B27-42D9-95D3-3B4E71310FFF}" dt="2025-07-25T20:25:38.519" v="2670" actId="1076"/>
          <ac:picMkLst>
            <pc:docMk/>
            <pc:sldMk cId="2760091138" sldId="274"/>
            <ac:picMk id="10" creationId="{91F6E396-E74A-460D-11ED-544C560FE0FA}"/>
          </ac:picMkLst>
        </pc:picChg>
        <pc:picChg chg="add mod modCrop">
          <ac:chgData name="Génesis Ríos" userId="48451b00-e450-4d65-89af-323a4f402fcd" providerId="ADAL" clId="{07ED801B-6B27-42D9-95D3-3B4E71310FFF}" dt="2025-07-25T20:26:11.280" v="2687" actId="1038"/>
          <ac:picMkLst>
            <pc:docMk/>
            <pc:sldMk cId="2760091138" sldId="274"/>
            <ac:picMk id="11" creationId="{591A8754-DCFD-9050-1091-C92BA9591F1C}"/>
          </ac:picMkLst>
        </pc:picChg>
        <pc:picChg chg="add mod">
          <ac:chgData name="Génesis Ríos" userId="48451b00-e450-4d65-89af-323a4f402fcd" providerId="ADAL" clId="{07ED801B-6B27-42D9-95D3-3B4E71310FFF}" dt="2025-07-25T20:26:23.040" v="2702" actId="1038"/>
          <ac:picMkLst>
            <pc:docMk/>
            <pc:sldMk cId="2760091138" sldId="274"/>
            <ac:picMk id="12" creationId="{5A35E5D7-1D87-131C-8264-464A7D3EDE77}"/>
          </ac:picMkLst>
        </pc:picChg>
        <pc:picChg chg="add mod modCrop">
          <ac:chgData name="Génesis Ríos" userId="48451b00-e450-4d65-89af-323a4f402fcd" providerId="ADAL" clId="{07ED801B-6B27-42D9-95D3-3B4E71310FFF}" dt="2025-07-25T20:31:23.843" v="2786" actId="1076"/>
          <ac:picMkLst>
            <pc:docMk/>
            <pc:sldMk cId="2760091138" sldId="274"/>
            <ac:picMk id="14" creationId="{E40F7190-C381-3D60-88DB-265BACD57808}"/>
          </ac:picMkLst>
        </pc:picChg>
        <pc:picChg chg="add mod modCrop">
          <ac:chgData name="Génesis Ríos" userId="48451b00-e450-4d65-89af-323a4f402fcd" providerId="ADAL" clId="{07ED801B-6B27-42D9-95D3-3B4E71310FFF}" dt="2025-07-25T20:31:23.843" v="2786" actId="1076"/>
          <ac:picMkLst>
            <pc:docMk/>
            <pc:sldMk cId="2760091138" sldId="274"/>
            <ac:picMk id="15" creationId="{558539FE-9760-3D2C-3C48-DF45CDEEE202}"/>
          </ac:picMkLst>
        </pc:picChg>
        <pc:picChg chg="add mod modCrop">
          <ac:chgData name="Génesis Ríos" userId="48451b00-e450-4d65-89af-323a4f402fcd" providerId="ADAL" clId="{07ED801B-6B27-42D9-95D3-3B4E71310FFF}" dt="2025-07-25T20:31:23.843" v="2786" actId="1076"/>
          <ac:picMkLst>
            <pc:docMk/>
            <pc:sldMk cId="2760091138" sldId="274"/>
            <ac:picMk id="16" creationId="{6B01A927-3678-C2E2-7079-99828D4B89DD}"/>
          </ac:picMkLst>
        </pc:picChg>
        <pc:picChg chg="add mod modCrop">
          <ac:chgData name="Génesis Ríos" userId="48451b00-e450-4d65-89af-323a4f402fcd" providerId="ADAL" clId="{07ED801B-6B27-42D9-95D3-3B4E71310FFF}" dt="2025-07-25T20:31:23.843" v="2786" actId="1076"/>
          <ac:picMkLst>
            <pc:docMk/>
            <pc:sldMk cId="2760091138" sldId="274"/>
            <ac:picMk id="17" creationId="{474B9120-51BE-B1DE-7C36-390CE9873BF2}"/>
          </ac:picMkLst>
        </pc:picChg>
        <pc:picChg chg="add mod modCrop">
          <ac:chgData name="Génesis Ríos" userId="48451b00-e450-4d65-89af-323a4f402fcd" providerId="ADAL" clId="{07ED801B-6B27-42D9-95D3-3B4E71310FFF}" dt="2025-07-25T20:31:23.843" v="2786" actId="1076"/>
          <ac:picMkLst>
            <pc:docMk/>
            <pc:sldMk cId="2760091138" sldId="274"/>
            <ac:picMk id="18" creationId="{F8C16D05-1506-25E4-D259-B8FFCD9A26EA}"/>
          </ac:picMkLst>
        </pc:picChg>
        <pc:picChg chg="add mod modCrop">
          <ac:chgData name="Génesis Ríos" userId="48451b00-e450-4d65-89af-323a4f402fcd" providerId="ADAL" clId="{07ED801B-6B27-42D9-95D3-3B4E71310FFF}" dt="2025-07-25T20:31:23.843" v="2786" actId="1076"/>
          <ac:picMkLst>
            <pc:docMk/>
            <pc:sldMk cId="2760091138" sldId="274"/>
            <ac:picMk id="19" creationId="{BC92066D-451A-64FE-F90A-CFB7E973C0B0}"/>
          </ac:picMkLst>
        </pc:picChg>
      </pc:sldChg>
      <pc:sldChg chg="addSp delSp modSp add mod">
        <pc:chgData name="Génesis Ríos" userId="48451b00-e450-4d65-89af-323a4f402fcd" providerId="ADAL" clId="{07ED801B-6B27-42D9-95D3-3B4E71310FFF}" dt="2025-08-09T17:13:57.648" v="3811" actId="21"/>
        <pc:sldMkLst>
          <pc:docMk/>
          <pc:sldMk cId="326332715" sldId="275"/>
        </pc:sldMkLst>
        <pc:spChg chg="add mod">
          <ac:chgData name="Génesis Ríos" userId="48451b00-e450-4d65-89af-323a4f402fcd" providerId="ADAL" clId="{07ED801B-6B27-42D9-95D3-3B4E71310FFF}" dt="2025-07-25T20:35:26.127" v="2789" actId="14100"/>
          <ac:spMkLst>
            <pc:docMk/>
            <pc:sldMk cId="326332715" sldId="275"/>
            <ac:spMk id="2" creationId="{5AFBF11D-7267-0099-B61D-68E8A13D22D0}"/>
          </ac:spMkLst>
        </pc:spChg>
        <pc:spChg chg="add mod">
          <ac:chgData name="Génesis Ríos" userId="48451b00-e450-4d65-89af-323a4f402fcd" providerId="ADAL" clId="{07ED801B-6B27-42D9-95D3-3B4E71310FFF}" dt="2025-07-28T00:05:21.386" v="3074" actId="20577"/>
          <ac:spMkLst>
            <pc:docMk/>
            <pc:sldMk cId="326332715" sldId="275"/>
            <ac:spMk id="4" creationId="{780E7F62-F269-88E4-E58B-45D2A1A82647}"/>
          </ac:spMkLst>
        </pc:spChg>
        <pc:spChg chg="add mod">
          <ac:chgData name="Génesis Ríos" userId="48451b00-e450-4d65-89af-323a4f402fcd" providerId="ADAL" clId="{07ED801B-6B27-42D9-95D3-3B4E71310FFF}" dt="2025-07-27T23:05:20.846" v="2881" actId="20577"/>
          <ac:spMkLst>
            <pc:docMk/>
            <pc:sldMk cId="326332715" sldId="275"/>
            <ac:spMk id="9" creationId="{A9FD43DF-8E96-EAA9-4BB2-AA74AC4F2EC0}"/>
          </ac:spMkLst>
        </pc:spChg>
        <pc:spChg chg="add mod">
          <ac:chgData name="Génesis Ríos" userId="48451b00-e450-4d65-89af-323a4f402fcd" providerId="ADAL" clId="{07ED801B-6B27-42D9-95D3-3B4E71310FFF}" dt="2025-07-27T23:05:02.240" v="2877" actId="255"/>
          <ac:spMkLst>
            <pc:docMk/>
            <pc:sldMk cId="326332715" sldId="275"/>
            <ac:spMk id="10" creationId="{60E586FE-9904-7CF6-0611-CB73D9152819}"/>
          </ac:spMkLst>
        </pc:spChg>
        <pc:spChg chg="add mod">
          <ac:chgData name="Génesis Ríos" userId="48451b00-e450-4d65-89af-323a4f402fcd" providerId="ADAL" clId="{07ED801B-6B27-42D9-95D3-3B4E71310FFF}" dt="2025-07-27T23:18:51.313" v="2938" actId="207"/>
          <ac:spMkLst>
            <pc:docMk/>
            <pc:sldMk cId="326332715" sldId="275"/>
            <ac:spMk id="11" creationId="{38F23C5D-761C-E82C-8041-98F03CDFDFA3}"/>
          </ac:spMkLst>
        </pc:spChg>
      </pc:sldChg>
      <pc:sldChg chg="addSp delSp modSp add del mod ord">
        <pc:chgData name="Génesis Ríos" userId="48451b00-e450-4d65-89af-323a4f402fcd" providerId="ADAL" clId="{07ED801B-6B27-42D9-95D3-3B4E71310FFF}" dt="2025-07-27T23:33:10.986" v="2971" actId="47"/>
        <pc:sldMkLst>
          <pc:docMk/>
          <pc:sldMk cId="1641380428" sldId="276"/>
        </pc:sldMkLst>
      </pc:sldChg>
      <pc:sldChg chg="addSp modSp add mod">
        <pc:chgData name="Génesis Ríos" userId="48451b00-e450-4d65-89af-323a4f402fcd" providerId="ADAL" clId="{07ED801B-6B27-42D9-95D3-3B4E71310FFF}" dt="2025-07-28T01:33:45.603" v="3595" actId="20577"/>
        <pc:sldMkLst>
          <pc:docMk/>
          <pc:sldMk cId="1270454595" sldId="277"/>
        </pc:sldMkLst>
        <pc:spChg chg="add mod">
          <ac:chgData name="Génesis Ríos" userId="48451b00-e450-4d65-89af-323a4f402fcd" providerId="ADAL" clId="{07ED801B-6B27-42D9-95D3-3B4E71310FFF}" dt="2025-07-28T01:33:45.603" v="3595" actId="20577"/>
          <ac:spMkLst>
            <pc:docMk/>
            <pc:sldMk cId="1270454595" sldId="277"/>
            <ac:spMk id="2" creationId="{3B09644B-76A0-9976-E465-4B5D75D8FF60}"/>
          </ac:spMkLst>
        </pc:spChg>
      </pc:sldChg>
      <pc:sldChg chg="addSp modSp add mod">
        <pc:chgData name="Génesis Ríos" userId="48451b00-e450-4d65-89af-323a4f402fcd" providerId="ADAL" clId="{07ED801B-6B27-42D9-95D3-3B4E71310FFF}" dt="2025-07-28T00:16:48.483" v="3152" actId="14100"/>
        <pc:sldMkLst>
          <pc:docMk/>
          <pc:sldMk cId="201343130" sldId="278"/>
        </pc:sldMkLst>
        <pc:spChg chg="add mod">
          <ac:chgData name="Génesis Ríos" userId="48451b00-e450-4d65-89af-323a4f402fcd" providerId="ADAL" clId="{07ED801B-6B27-42D9-95D3-3B4E71310FFF}" dt="2025-07-28T00:09:45.644" v="3138" actId="1076"/>
          <ac:spMkLst>
            <pc:docMk/>
            <pc:sldMk cId="201343130" sldId="278"/>
            <ac:spMk id="2" creationId="{FBA7AE01-5FF6-7020-4020-05ED4B33BA6B}"/>
          </ac:spMkLst>
        </pc:spChg>
        <pc:spChg chg="add mod">
          <ac:chgData name="Génesis Ríos" userId="48451b00-e450-4d65-89af-323a4f402fcd" providerId="ADAL" clId="{07ED801B-6B27-42D9-95D3-3B4E71310FFF}" dt="2025-07-28T00:09:45.644" v="3138" actId="1076"/>
          <ac:spMkLst>
            <pc:docMk/>
            <pc:sldMk cId="201343130" sldId="278"/>
            <ac:spMk id="4" creationId="{BCA01823-2B8F-3CEC-9612-08B3D48ADCEE}"/>
          </ac:spMkLst>
        </pc:spChg>
        <pc:spChg chg="add mod">
          <ac:chgData name="Génesis Ríos" userId="48451b00-e450-4d65-89af-323a4f402fcd" providerId="ADAL" clId="{07ED801B-6B27-42D9-95D3-3B4E71310FFF}" dt="2025-07-28T00:10:19.080" v="3144" actId="20577"/>
          <ac:spMkLst>
            <pc:docMk/>
            <pc:sldMk cId="201343130" sldId="278"/>
            <ac:spMk id="5" creationId="{7CDA8ECD-77EF-935A-A25F-1AD810CE3C4B}"/>
          </ac:spMkLst>
        </pc:spChg>
        <pc:spChg chg="add mod">
          <ac:chgData name="Génesis Ríos" userId="48451b00-e450-4d65-89af-323a4f402fcd" providerId="ADAL" clId="{07ED801B-6B27-42D9-95D3-3B4E71310FFF}" dt="2025-07-28T00:16:48.483" v="3152" actId="14100"/>
          <ac:spMkLst>
            <pc:docMk/>
            <pc:sldMk cId="201343130" sldId="278"/>
            <ac:spMk id="6" creationId="{1C74F137-FAFB-7FE9-43CD-11A79162BAF7}"/>
          </ac:spMkLst>
        </pc:spChg>
      </pc:sldChg>
      <pc:sldChg chg="addSp delSp modSp add mod">
        <pc:chgData name="Génesis Ríos" userId="48451b00-e450-4d65-89af-323a4f402fcd" providerId="ADAL" clId="{07ED801B-6B27-42D9-95D3-3B4E71310FFF}" dt="2025-07-28T01:10:56.936" v="3422" actId="20577"/>
        <pc:sldMkLst>
          <pc:docMk/>
          <pc:sldMk cId="1617989336" sldId="279"/>
        </pc:sldMkLst>
        <pc:spChg chg="add del mod">
          <ac:chgData name="Génesis Ríos" userId="48451b00-e450-4d65-89af-323a4f402fcd" providerId="ADAL" clId="{07ED801B-6B27-42D9-95D3-3B4E71310FFF}" dt="2025-07-28T01:05:19.008" v="3403" actId="1076"/>
          <ac:spMkLst>
            <pc:docMk/>
            <pc:sldMk cId="1617989336" sldId="279"/>
            <ac:spMk id="2" creationId="{AF4C205F-7E46-B945-DA6A-EF1E0D89534C}"/>
          </ac:spMkLst>
        </pc:spChg>
        <pc:spChg chg="add mod">
          <ac:chgData name="Génesis Ríos" userId="48451b00-e450-4d65-89af-323a4f402fcd" providerId="ADAL" clId="{07ED801B-6B27-42D9-95D3-3B4E71310FFF}" dt="2025-07-28T01:10:56.936" v="3422" actId="20577"/>
          <ac:spMkLst>
            <pc:docMk/>
            <pc:sldMk cId="1617989336" sldId="279"/>
            <ac:spMk id="6" creationId="{6D56DAC5-AE65-7018-B65C-DBFCA71E59EF}"/>
          </ac:spMkLst>
        </pc:spChg>
      </pc:sldChg>
      <pc:sldChg chg="addSp delSp modSp add mod">
        <pc:chgData name="Génesis Ríos" userId="48451b00-e450-4d65-89af-323a4f402fcd" providerId="ADAL" clId="{07ED801B-6B27-42D9-95D3-3B4E71310FFF}" dt="2025-07-28T01:29:19.787" v="3527" actId="21"/>
        <pc:sldMkLst>
          <pc:docMk/>
          <pc:sldMk cId="1492624736" sldId="280"/>
        </pc:sldMkLst>
        <pc:spChg chg="add mod">
          <ac:chgData name="Génesis Ríos" userId="48451b00-e450-4d65-89af-323a4f402fcd" providerId="ADAL" clId="{07ED801B-6B27-42D9-95D3-3B4E71310FFF}" dt="2025-07-28T01:14:09.995" v="3423" actId="20577"/>
          <ac:spMkLst>
            <pc:docMk/>
            <pc:sldMk cId="1492624736" sldId="280"/>
            <ac:spMk id="7" creationId="{183F25E3-11BB-A056-2080-A2D422DAE2A3}"/>
          </ac:spMkLst>
        </pc:spChg>
        <pc:spChg chg="add mod">
          <ac:chgData name="Génesis Ríos" userId="48451b00-e450-4d65-89af-323a4f402fcd" providerId="ADAL" clId="{07ED801B-6B27-42D9-95D3-3B4E71310FFF}" dt="2025-07-28T01:27:50.136" v="3515" actId="1076"/>
          <ac:spMkLst>
            <pc:docMk/>
            <pc:sldMk cId="1492624736" sldId="280"/>
            <ac:spMk id="13" creationId="{8E1E66E1-F9FC-4790-4871-C8D0DD95C54B}"/>
          </ac:spMkLst>
        </pc:spChg>
      </pc:sldChg>
      <pc:sldChg chg="addSp delSp modSp add mod">
        <pc:chgData name="Génesis Ríos" userId="48451b00-e450-4d65-89af-323a4f402fcd" providerId="ADAL" clId="{07ED801B-6B27-42D9-95D3-3B4E71310FFF}" dt="2025-07-28T01:30:05.415" v="3538" actId="1076"/>
        <pc:sldMkLst>
          <pc:docMk/>
          <pc:sldMk cId="2474973650" sldId="281"/>
        </pc:sldMkLst>
        <pc:spChg chg="add mod">
          <ac:chgData name="Génesis Ríos" userId="48451b00-e450-4d65-89af-323a4f402fcd" providerId="ADAL" clId="{07ED801B-6B27-42D9-95D3-3B4E71310FFF}" dt="2025-07-28T01:29:43.701" v="3534" actId="1076"/>
          <ac:spMkLst>
            <pc:docMk/>
            <pc:sldMk cId="2474973650" sldId="281"/>
            <ac:spMk id="4" creationId="{C253443C-1811-0435-6551-624FC1F6A3BA}"/>
          </ac:spMkLst>
        </pc:spChg>
        <pc:spChg chg="add mod">
          <ac:chgData name="Génesis Ríos" userId="48451b00-e450-4d65-89af-323a4f402fcd" providerId="ADAL" clId="{07ED801B-6B27-42D9-95D3-3B4E71310FFF}" dt="2025-07-28T01:29:29.729" v="3529" actId="1076"/>
          <ac:spMkLst>
            <pc:docMk/>
            <pc:sldMk cId="2474973650" sldId="281"/>
            <ac:spMk id="12" creationId="{CC032C9A-7BE5-5A3D-D01B-EFBD56220B0F}"/>
          </ac:spMkLst>
        </pc:spChg>
        <pc:picChg chg="add mod modCrop">
          <ac:chgData name="Génesis Ríos" userId="48451b00-e450-4d65-89af-323a4f402fcd" providerId="ADAL" clId="{07ED801B-6B27-42D9-95D3-3B4E71310FFF}" dt="2025-07-28T01:28:34.065" v="3519" actId="1076"/>
          <ac:picMkLst>
            <pc:docMk/>
            <pc:sldMk cId="2474973650" sldId="281"/>
            <ac:picMk id="3" creationId="{B2040950-EE84-3AC9-77CB-9B12E7F0EE68}"/>
          </ac:picMkLst>
        </pc:picChg>
        <pc:picChg chg="add mod modCrop">
          <ac:chgData name="Génesis Ríos" userId="48451b00-e450-4d65-89af-323a4f402fcd" providerId="ADAL" clId="{07ED801B-6B27-42D9-95D3-3B4E71310FFF}" dt="2025-07-28T01:30:05.415" v="3538" actId="1076"/>
          <ac:picMkLst>
            <pc:docMk/>
            <pc:sldMk cId="2474973650" sldId="281"/>
            <ac:picMk id="9" creationId="{0A851E41-3C3C-615A-438F-A2C57E2F275C}"/>
          </ac:picMkLst>
        </pc:picChg>
      </pc:sldChg>
      <pc:sldChg chg="add del">
        <pc:chgData name="Génesis Ríos" userId="48451b00-e450-4d65-89af-323a4f402fcd" providerId="ADAL" clId="{07ED801B-6B27-42D9-95D3-3B4E71310FFF}" dt="2025-07-28T01:30:09.355" v="3539" actId="47"/>
        <pc:sldMkLst>
          <pc:docMk/>
          <pc:sldMk cId="2720695526" sldId="282"/>
        </pc:sldMkLst>
      </pc:sldChg>
      <pc:sldChg chg="add del">
        <pc:chgData name="Génesis Ríos" userId="48451b00-e450-4d65-89af-323a4f402fcd" providerId="ADAL" clId="{07ED801B-6B27-42D9-95D3-3B4E71310FFF}" dt="2025-07-18T19:30:23.786" v="546" actId="47"/>
        <pc:sldMkLst>
          <pc:docMk/>
          <pc:sldMk cId="1073502300" sldId="283"/>
        </pc:sldMkLst>
      </pc:sldChg>
      <pc:sldChg chg="add del ord">
        <pc:chgData name="Génesis Ríos" userId="48451b00-e450-4d65-89af-323a4f402fcd" providerId="ADAL" clId="{07ED801B-6B27-42D9-95D3-3B4E71310FFF}" dt="2025-07-20T21:27:03.618" v="1941" actId="47"/>
        <pc:sldMkLst>
          <pc:docMk/>
          <pc:sldMk cId="1492527978" sldId="283"/>
        </pc:sldMkLst>
      </pc:sldChg>
      <pc:sldChg chg="add del">
        <pc:chgData name="Génesis Ríos" userId="48451b00-e450-4d65-89af-323a4f402fcd" providerId="ADAL" clId="{07ED801B-6B27-42D9-95D3-3B4E71310FFF}" dt="2025-07-18T19:30:25.180" v="547" actId="47"/>
        <pc:sldMkLst>
          <pc:docMk/>
          <pc:sldMk cId="675729187" sldId="284"/>
        </pc:sldMkLst>
      </pc:sldChg>
      <pc:sldChg chg="addSp delSp modSp add mod ord">
        <pc:chgData name="Génesis Ríos" userId="48451b00-e450-4d65-89af-323a4f402fcd" providerId="ADAL" clId="{07ED801B-6B27-42D9-95D3-3B4E71310FFF}" dt="2025-07-22T08:19:12.521" v="2338" actId="20577"/>
        <pc:sldMkLst>
          <pc:docMk/>
          <pc:sldMk cId="2094990982" sldId="284"/>
        </pc:sldMkLst>
      </pc:sldChg>
      <pc:sldChg chg="addSp modSp new mod">
        <pc:chgData name="Génesis Ríos" userId="48451b00-e450-4d65-89af-323a4f402fcd" providerId="ADAL" clId="{07ED801B-6B27-42D9-95D3-3B4E71310FFF}" dt="2025-07-28T01:32:58.906" v="3570" actId="20577"/>
        <pc:sldMkLst>
          <pc:docMk/>
          <pc:sldMk cId="345842068" sldId="285"/>
        </pc:sldMkLst>
        <pc:spChg chg="add mod">
          <ac:chgData name="Génesis Ríos" userId="48451b00-e450-4d65-89af-323a4f402fcd" providerId="ADAL" clId="{07ED801B-6B27-42D9-95D3-3B4E71310FFF}" dt="2025-07-28T01:32:32.653" v="3543" actId="1076"/>
          <ac:spMkLst>
            <pc:docMk/>
            <pc:sldMk cId="345842068" sldId="285"/>
            <ac:spMk id="6" creationId="{6A8FF730-7F55-CFFA-302A-0E266E255660}"/>
          </ac:spMkLst>
        </pc:spChg>
        <pc:spChg chg="add mod">
          <ac:chgData name="Génesis Ríos" userId="48451b00-e450-4d65-89af-323a4f402fcd" providerId="ADAL" clId="{07ED801B-6B27-42D9-95D3-3B4E71310FFF}" dt="2025-07-28T01:32:58.906" v="3570" actId="20577"/>
          <ac:spMkLst>
            <pc:docMk/>
            <pc:sldMk cId="345842068" sldId="285"/>
            <ac:spMk id="9" creationId="{E9E6600F-14F2-6684-55C2-B0DC8785208B}"/>
          </ac:spMkLst>
        </pc:spChg>
      </pc:sldChg>
      <pc:sldChg chg="addSp delSp modSp add mod ord">
        <pc:chgData name="Génesis Ríos" userId="48451b00-e450-4d65-89af-323a4f402fcd" providerId="ADAL" clId="{07ED801B-6B27-42D9-95D3-3B4E71310FFF}" dt="2025-07-28T00:39:46.174" v="3208" actId="21"/>
        <pc:sldMkLst>
          <pc:docMk/>
          <pc:sldMk cId="3487229789" sldId="286"/>
        </pc:sldMkLst>
        <pc:spChg chg="add mod">
          <ac:chgData name="Génesis Ríos" userId="48451b00-e450-4d65-89af-323a4f402fcd" providerId="ADAL" clId="{07ED801B-6B27-42D9-95D3-3B4E71310FFF}" dt="2025-07-28T00:06:25.224" v="3119" actId="14100"/>
          <ac:spMkLst>
            <pc:docMk/>
            <pc:sldMk cId="3487229789" sldId="286"/>
            <ac:spMk id="2" creationId="{596C4657-4E24-5E25-9B88-6ACAA29CF998}"/>
          </ac:spMkLst>
        </pc:spChg>
        <pc:picChg chg="mod modCrop">
          <ac:chgData name="Génesis Ríos" userId="48451b00-e450-4d65-89af-323a4f402fcd" providerId="ADAL" clId="{07ED801B-6B27-42D9-95D3-3B4E71310FFF}" dt="2025-07-28T00:06:30.525" v="3120" actId="1076"/>
          <ac:picMkLst>
            <pc:docMk/>
            <pc:sldMk cId="3487229789" sldId="286"/>
            <ac:picMk id="3" creationId="{AA645661-DD50-1AE8-DD22-68FB1799DFD4}"/>
          </ac:picMkLst>
        </pc:picChg>
      </pc:sldChg>
      <pc:sldChg chg="addSp modSp add mod">
        <pc:chgData name="Génesis Ríos" userId="48451b00-e450-4d65-89af-323a4f402fcd" providerId="ADAL" clId="{07ED801B-6B27-42D9-95D3-3B4E71310FFF}" dt="2025-07-28T00:05:33.577" v="3076" actId="20577"/>
        <pc:sldMkLst>
          <pc:docMk/>
          <pc:sldMk cId="2739363942" sldId="287"/>
        </pc:sldMkLst>
        <pc:spChg chg="add mod">
          <ac:chgData name="Génesis Ríos" userId="48451b00-e450-4d65-89af-323a4f402fcd" providerId="ADAL" clId="{07ED801B-6B27-42D9-95D3-3B4E71310FFF}" dt="2025-07-25T20:38:04.431" v="2791"/>
          <ac:spMkLst>
            <pc:docMk/>
            <pc:sldMk cId="2739363942" sldId="287"/>
            <ac:spMk id="2" creationId="{86725478-EE28-48BE-0D6A-D3C44539DB4C}"/>
          </ac:spMkLst>
        </pc:spChg>
        <pc:spChg chg="add mod">
          <ac:chgData name="Génesis Ríos" userId="48451b00-e450-4d65-89af-323a4f402fcd" providerId="ADAL" clId="{07ED801B-6B27-42D9-95D3-3B4E71310FFF}" dt="2025-07-27T23:39:16.120" v="2976"/>
          <ac:spMkLst>
            <pc:docMk/>
            <pc:sldMk cId="2739363942" sldId="287"/>
            <ac:spMk id="4" creationId="{AA088D35-12A6-D5EE-DD3F-F61D0F2275B2}"/>
          </ac:spMkLst>
        </pc:spChg>
        <pc:spChg chg="add mod">
          <ac:chgData name="Génesis Ríos" userId="48451b00-e450-4d65-89af-323a4f402fcd" providerId="ADAL" clId="{07ED801B-6B27-42D9-95D3-3B4E71310FFF}" dt="2025-07-27T23:38:48.932" v="2975"/>
          <ac:spMkLst>
            <pc:docMk/>
            <pc:sldMk cId="2739363942" sldId="287"/>
            <ac:spMk id="5" creationId="{CBA5F71C-C762-3DBD-F4FB-89EC79F10148}"/>
          </ac:spMkLst>
        </pc:spChg>
        <pc:spChg chg="mod">
          <ac:chgData name="Génesis Ríos" userId="48451b00-e450-4d65-89af-323a4f402fcd" providerId="ADAL" clId="{07ED801B-6B27-42D9-95D3-3B4E71310FFF}" dt="2025-07-28T00:05:33.577" v="3076" actId="20577"/>
          <ac:spMkLst>
            <pc:docMk/>
            <pc:sldMk cId="2739363942" sldId="287"/>
            <ac:spMk id="6" creationId="{62FD3635-97BF-F15E-398A-16B7AB442906}"/>
          </ac:spMkLst>
        </pc:spChg>
        <pc:spChg chg="add mod">
          <ac:chgData name="Génesis Ríos" userId="48451b00-e450-4d65-89af-323a4f402fcd" providerId="ADAL" clId="{07ED801B-6B27-42D9-95D3-3B4E71310FFF}" dt="2025-07-27T23:38:48.932" v="2975"/>
          <ac:spMkLst>
            <pc:docMk/>
            <pc:sldMk cId="2739363942" sldId="287"/>
            <ac:spMk id="7" creationId="{8B05C73E-F685-5874-73BB-8EEA69557D5C}"/>
          </ac:spMkLst>
        </pc:spChg>
      </pc:sldChg>
      <pc:sldChg chg="addSp delSp modSp new mod">
        <pc:chgData name="Génesis Ríos" userId="48451b00-e450-4d65-89af-323a4f402fcd" providerId="ADAL" clId="{07ED801B-6B27-42D9-95D3-3B4E71310FFF}" dt="2025-07-27T23:21:41.177" v="2970"/>
        <pc:sldMkLst>
          <pc:docMk/>
          <pc:sldMk cId="299186619" sldId="288"/>
        </pc:sldMkLst>
        <pc:spChg chg="add mod">
          <ac:chgData name="Génesis Ríos" userId="48451b00-e450-4d65-89af-323a4f402fcd" providerId="ADAL" clId="{07ED801B-6B27-42D9-95D3-3B4E71310FFF}" dt="2025-07-27T23:08:05.019" v="2915" actId="207"/>
          <ac:spMkLst>
            <pc:docMk/>
            <pc:sldMk cId="299186619" sldId="288"/>
            <ac:spMk id="2" creationId="{C82775BE-F260-0D77-8DAE-627C7ED62EF4}"/>
          </ac:spMkLst>
        </pc:spChg>
        <pc:spChg chg="add mod">
          <ac:chgData name="Génesis Ríos" userId="48451b00-e450-4d65-89af-323a4f402fcd" providerId="ADAL" clId="{07ED801B-6B27-42D9-95D3-3B4E71310FFF}" dt="2025-07-27T23:03:08.324" v="2859" actId="1076"/>
          <ac:spMkLst>
            <pc:docMk/>
            <pc:sldMk cId="299186619" sldId="288"/>
            <ac:spMk id="3" creationId="{662BC820-5A93-EBAC-C54E-35E56C1AEC15}"/>
          </ac:spMkLst>
        </pc:spChg>
        <pc:spChg chg="add mod">
          <ac:chgData name="Génesis Ríos" userId="48451b00-e450-4d65-89af-323a4f402fcd" providerId="ADAL" clId="{07ED801B-6B27-42D9-95D3-3B4E71310FFF}" dt="2025-07-27T23:09:56.351" v="2925" actId="20577"/>
          <ac:spMkLst>
            <pc:docMk/>
            <pc:sldMk cId="299186619" sldId="288"/>
            <ac:spMk id="4" creationId="{383E959F-D684-CD8C-E822-EF228F02B759}"/>
          </ac:spMkLst>
        </pc:spChg>
        <pc:spChg chg="add mod">
          <ac:chgData name="Génesis Ríos" userId="48451b00-e450-4d65-89af-323a4f402fcd" providerId="ADAL" clId="{07ED801B-6B27-42D9-95D3-3B4E71310FFF}" dt="2025-07-27T23:05:17.494" v="2880" actId="20577"/>
          <ac:spMkLst>
            <pc:docMk/>
            <pc:sldMk cId="299186619" sldId="288"/>
            <ac:spMk id="5" creationId="{63AE67B0-099B-6C84-16EB-21236DE1317A}"/>
          </ac:spMkLst>
        </pc:spChg>
        <pc:spChg chg="add mod">
          <ac:chgData name="Génesis Ríos" userId="48451b00-e450-4d65-89af-323a4f402fcd" providerId="ADAL" clId="{07ED801B-6B27-42D9-95D3-3B4E71310FFF}" dt="2025-07-27T23:17:37.596" v="2935" actId="20577"/>
          <ac:spMkLst>
            <pc:docMk/>
            <pc:sldMk cId="299186619" sldId="288"/>
            <ac:spMk id="6" creationId="{67E0E7B5-2C1C-8EF6-70FC-00EF105F942E}"/>
          </ac:spMkLst>
        </pc:spChg>
        <pc:spChg chg="add mod">
          <ac:chgData name="Génesis Ríos" userId="48451b00-e450-4d65-89af-323a4f402fcd" providerId="ADAL" clId="{07ED801B-6B27-42D9-95D3-3B4E71310FFF}" dt="2025-07-27T23:03:08.324" v="2859" actId="1076"/>
          <ac:spMkLst>
            <pc:docMk/>
            <pc:sldMk cId="299186619" sldId="288"/>
            <ac:spMk id="7" creationId="{EDF56C44-D508-D690-DA1A-31444C022114}"/>
          </ac:spMkLst>
        </pc:spChg>
        <pc:spChg chg="add mod">
          <ac:chgData name="Génesis Ríos" userId="48451b00-e450-4d65-89af-323a4f402fcd" providerId="ADAL" clId="{07ED801B-6B27-42D9-95D3-3B4E71310FFF}" dt="2025-07-27T23:21:41.177" v="2970"/>
          <ac:spMkLst>
            <pc:docMk/>
            <pc:sldMk cId="299186619" sldId="288"/>
            <ac:spMk id="8" creationId="{CED8D8DE-7FA1-6D84-D82B-40AB9CEC7E9E}"/>
          </ac:spMkLst>
        </pc:spChg>
        <pc:spChg chg="add mod">
          <ac:chgData name="Génesis Ríos" userId="48451b00-e450-4d65-89af-323a4f402fcd" providerId="ADAL" clId="{07ED801B-6B27-42D9-95D3-3B4E71310FFF}" dt="2025-07-27T23:03:12.239" v="2861" actId="1076"/>
          <ac:spMkLst>
            <pc:docMk/>
            <pc:sldMk cId="299186619" sldId="288"/>
            <ac:spMk id="9" creationId="{E9831B4A-661C-E66F-EF5F-CBFB8B780E4C}"/>
          </ac:spMkLst>
        </pc:spChg>
        <pc:spChg chg="add mod">
          <ac:chgData name="Génesis Ríos" userId="48451b00-e450-4d65-89af-323a4f402fcd" providerId="ADAL" clId="{07ED801B-6B27-42D9-95D3-3B4E71310FFF}" dt="2025-07-27T23:09:52.013" v="2916"/>
          <ac:spMkLst>
            <pc:docMk/>
            <pc:sldMk cId="299186619" sldId="288"/>
            <ac:spMk id="10" creationId="{4AB24E4D-9C3C-AA6D-CFD9-D99DEEE9CE93}"/>
          </ac:spMkLst>
        </pc:spChg>
        <pc:spChg chg="add mod">
          <ac:chgData name="Génesis Ríos" userId="48451b00-e450-4d65-89af-323a4f402fcd" providerId="ADAL" clId="{07ED801B-6B27-42D9-95D3-3B4E71310FFF}" dt="2025-07-27T23:19:58.943" v="2969" actId="20577"/>
          <ac:spMkLst>
            <pc:docMk/>
            <pc:sldMk cId="299186619" sldId="288"/>
            <ac:spMk id="15" creationId="{FD0BE865-830A-0424-C9F7-A67BDD5A8A16}"/>
          </ac:spMkLst>
        </pc:spChg>
        <pc:graphicFrameChg chg="add mod">
          <ac:chgData name="Génesis Ríos" userId="48451b00-e450-4d65-89af-323a4f402fcd" providerId="ADAL" clId="{07ED801B-6B27-42D9-95D3-3B4E71310FFF}" dt="2025-07-27T23:10:31.347" v="2926"/>
          <ac:graphicFrameMkLst>
            <pc:docMk/>
            <pc:sldMk cId="299186619" sldId="288"/>
            <ac:graphicFrameMk id="11" creationId="{232533E1-E3EE-E10F-29E8-950ADABB9686}"/>
          </ac:graphicFrameMkLst>
        </pc:graphicFrameChg>
      </pc:sldChg>
      <pc:sldChg chg="delSp modSp add mod ord">
        <pc:chgData name="Génesis Ríos" userId="48451b00-e450-4d65-89af-323a4f402fcd" providerId="ADAL" clId="{07ED801B-6B27-42D9-95D3-3B4E71310FFF}" dt="2025-07-27T23:59:53.927" v="3058" actId="20577"/>
        <pc:sldMkLst>
          <pc:docMk/>
          <pc:sldMk cId="956809320" sldId="289"/>
        </pc:sldMkLst>
        <pc:spChg chg="mod">
          <ac:chgData name="Génesis Ríos" userId="48451b00-e450-4d65-89af-323a4f402fcd" providerId="ADAL" clId="{07ED801B-6B27-42D9-95D3-3B4E71310FFF}" dt="2025-07-27T23:59:50.592" v="3057" actId="20577"/>
          <ac:spMkLst>
            <pc:docMk/>
            <pc:sldMk cId="956809320" sldId="289"/>
            <ac:spMk id="2" creationId="{4F56B433-4AE9-74E8-6950-413EB7262996}"/>
          </ac:spMkLst>
        </pc:spChg>
        <pc:spChg chg="mod">
          <ac:chgData name="Génesis Ríos" userId="48451b00-e450-4d65-89af-323a4f402fcd" providerId="ADAL" clId="{07ED801B-6B27-42D9-95D3-3B4E71310FFF}" dt="2025-07-27T23:56:03.974" v="3024"/>
          <ac:spMkLst>
            <pc:docMk/>
            <pc:sldMk cId="956809320" sldId="289"/>
            <ac:spMk id="4" creationId="{4B073DC7-896C-DE86-E2E4-A7ABA3056A3F}"/>
          </ac:spMkLst>
        </pc:spChg>
        <pc:spChg chg="mod">
          <ac:chgData name="Génesis Ríos" userId="48451b00-e450-4d65-89af-323a4f402fcd" providerId="ADAL" clId="{07ED801B-6B27-42D9-95D3-3B4E71310FFF}" dt="2025-07-27T23:41:10.779" v="2986" actId="207"/>
          <ac:spMkLst>
            <pc:docMk/>
            <pc:sldMk cId="956809320" sldId="289"/>
            <ac:spMk id="5" creationId="{E4EC8727-DF52-14ED-DBBC-3D630583D930}"/>
          </ac:spMkLst>
        </pc:spChg>
        <pc:spChg chg="mod">
          <ac:chgData name="Génesis Ríos" userId="48451b00-e450-4d65-89af-323a4f402fcd" providerId="ADAL" clId="{07ED801B-6B27-42D9-95D3-3B4E71310FFF}" dt="2025-07-27T23:59:53.927" v="3058" actId="20577"/>
          <ac:spMkLst>
            <pc:docMk/>
            <pc:sldMk cId="956809320" sldId="289"/>
            <ac:spMk id="6" creationId="{B356032F-A830-4457-0521-087566860B3A}"/>
          </ac:spMkLst>
        </pc:spChg>
        <pc:spChg chg="mod">
          <ac:chgData name="Génesis Ríos" userId="48451b00-e450-4d65-89af-323a4f402fcd" providerId="ADAL" clId="{07ED801B-6B27-42D9-95D3-3B4E71310FFF}" dt="2025-07-27T23:43:36.335" v="2987"/>
          <ac:spMkLst>
            <pc:docMk/>
            <pc:sldMk cId="956809320" sldId="289"/>
            <ac:spMk id="8" creationId="{A1FA3F93-DF9F-62B6-8137-FAE2AC367EF0}"/>
          </ac:spMkLst>
        </pc:spChg>
        <pc:spChg chg="mod">
          <ac:chgData name="Génesis Ríos" userId="48451b00-e450-4d65-89af-323a4f402fcd" providerId="ADAL" clId="{07ED801B-6B27-42D9-95D3-3B4E71310FFF}" dt="2025-07-27T23:46:02.495" v="2999"/>
          <ac:spMkLst>
            <pc:docMk/>
            <pc:sldMk cId="956809320" sldId="289"/>
            <ac:spMk id="10" creationId="{C45E9951-2506-53E5-56A6-CEC95BE67960}"/>
          </ac:spMkLst>
        </pc:spChg>
      </pc:sldChg>
      <pc:sldChg chg="addSp delSp modSp new mod">
        <pc:chgData name="Génesis Ríos" userId="48451b00-e450-4d65-89af-323a4f402fcd" providerId="ADAL" clId="{07ED801B-6B27-42D9-95D3-3B4E71310FFF}" dt="2025-07-28T00:43:39.923" v="3285" actId="20577"/>
        <pc:sldMkLst>
          <pc:docMk/>
          <pc:sldMk cId="337541699" sldId="290"/>
        </pc:sldMkLst>
        <pc:spChg chg="add mod">
          <ac:chgData name="Génesis Ríos" userId="48451b00-e450-4d65-89af-323a4f402fcd" providerId="ADAL" clId="{07ED801B-6B27-42D9-95D3-3B4E71310FFF}" dt="2025-07-28T00:42:35.577" v="3278" actId="20577"/>
          <ac:spMkLst>
            <pc:docMk/>
            <pc:sldMk cId="337541699" sldId="290"/>
            <ac:spMk id="6" creationId="{4B8537DE-BE84-BBD8-BE22-BF71DD552345}"/>
          </ac:spMkLst>
        </pc:spChg>
        <pc:spChg chg="add mod">
          <ac:chgData name="Génesis Ríos" userId="48451b00-e450-4d65-89af-323a4f402fcd" providerId="ADAL" clId="{07ED801B-6B27-42D9-95D3-3B4E71310FFF}" dt="2025-07-28T00:40:39.402" v="3259" actId="20577"/>
          <ac:spMkLst>
            <pc:docMk/>
            <pc:sldMk cId="337541699" sldId="290"/>
            <ac:spMk id="7" creationId="{ADD093C9-F0FC-20BC-8C01-7C604BA8B153}"/>
          </ac:spMkLst>
        </pc:spChg>
        <pc:spChg chg="add mod">
          <ac:chgData name="Génesis Ríos" userId="48451b00-e450-4d65-89af-323a4f402fcd" providerId="ADAL" clId="{07ED801B-6B27-42D9-95D3-3B4E71310FFF}" dt="2025-07-28T00:43:39.923" v="3285" actId="20577"/>
          <ac:spMkLst>
            <pc:docMk/>
            <pc:sldMk cId="337541699" sldId="290"/>
            <ac:spMk id="9" creationId="{D874FEAE-BC95-24B5-22B4-E143437E1598}"/>
          </ac:spMkLst>
        </pc:spChg>
      </pc:sldChg>
      <pc:sldChg chg="new del">
        <pc:chgData name="Génesis Ríos" userId="48451b00-e450-4d65-89af-323a4f402fcd" providerId="ADAL" clId="{07ED801B-6B27-42D9-95D3-3B4E71310FFF}" dt="2025-07-28T00:00:48.629" v="3060" actId="680"/>
        <pc:sldMkLst>
          <pc:docMk/>
          <pc:sldMk cId="354472487" sldId="290"/>
        </pc:sldMkLst>
      </pc:sldChg>
      <pc:sldChg chg="addSp delSp modSp new del mod ord setBg">
        <pc:chgData name="Génesis Ríos" userId="48451b00-e450-4d65-89af-323a4f402fcd" providerId="ADAL" clId="{07ED801B-6B27-42D9-95D3-3B4E71310FFF}" dt="2025-08-09T17:11:49.526" v="3803" actId="47"/>
        <pc:sldMkLst>
          <pc:docMk/>
          <pc:sldMk cId="2533595177" sldId="291"/>
        </pc:sldMkLst>
      </pc:sldChg>
      <pc:sldChg chg="addSp modSp new mod">
        <pc:chgData name="Génesis Ríos" userId="48451b00-e450-4d65-89af-323a4f402fcd" providerId="ADAL" clId="{07ED801B-6B27-42D9-95D3-3B4E71310FFF}" dt="2025-08-09T17:06:26.019" v="3767" actId="1076"/>
        <pc:sldMkLst>
          <pc:docMk/>
          <pc:sldMk cId="566478739" sldId="292"/>
        </pc:sldMkLst>
        <pc:picChg chg="add mod">
          <ac:chgData name="Génesis Ríos" userId="48451b00-e450-4d65-89af-323a4f402fcd" providerId="ADAL" clId="{07ED801B-6B27-42D9-95D3-3B4E71310FFF}" dt="2025-08-09T17:06:08.941" v="3765" actId="1076"/>
          <ac:picMkLst>
            <pc:docMk/>
            <pc:sldMk cId="566478739" sldId="292"/>
            <ac:picMk id="3" creationId="{652A9EF5-A401-DC2B-F221-6536344054EF}"/>
          </ac:picMkLst>
        </pc:picChg>
        <pc:picChg chg="add mod">
          <ac:chgData name="Génesis Ríos" userId="48451b00-e450-4d65-89af-323a4f402fcd" providerId="ADAL" clId="{07ED801B-6B27-42D9-95D3-3B4E71310FFF}" dt="2025-08-09T17:06:26.019" v="3767" actId="1076"/>
          <ac:picMkLst>
            <pc:docMk/>
            <pc:sldMk cId="566478739" sldId="292"/>
            <ac:picMk id="5" creationId="{0A848D55-A87C-C9A7-DC4E-4878562C3D96}"/>
          </ac:picMkLst>
        </pc:picChg>
      </pc:sldChg>
      <pc:sldChg chg="addSp modSp new del">
        <pc:chgData name="Génesis Ríos" userId="48451b00-e450-4d65-89af-323a4f402fcd" providerId="ADAL" clId="{07ED801B-6B27-42D9-95D3-3B4E71310FFF}" dt="2025-08-10T23:47:46.153" v="3849" actId="47"/>
        <pc:sldMkLst>
          <pc:docMk/>
          <pc:sldMk cId="2861029079" sldId="293"/>
        </pc:sldMkLst>
      </pc:sldChg>
      <pc:sldChg chg="delSp add del mod">
        <pc:chgData name="Génesis Ríos" userId="48451b00-e450-4d65-89af-323a4f402fcd" providerId="ADAL" clId="{07ED801B-6B27-42D9-95D3-3B4E71310FFF}" dt="2025-08-10T22:35:12.426" v="3834" actId="47"/>
        <pc:sldMkLst>
          <pc:docMk/>
          <pc:sldMk cId="3024028403" sldId="294"/>
        </pc:sldMkLst>
      </pc:sldChg>
      <pc:sldChg chg="addSp modSp new mod ord">
        <pc:chgData name="Génesis Ríos" userId="48451b00-e450-4d65-89af-323a4f402fcd" providerId="ADAL" clId="{07ED801B-6B27-42D9-95D3-3B4E71310FFF}" dt="2025-08-10T23:48:06.019" v="3853"/>
        <pc:sldMkLst>
          <pc:docMk/>
          <pc:sldMk cId="3102480487" sldId="294"/>
        </pc:sldMkLst>
        <pc:picChg chg="add mod">
          <ac:chgData name="Génesis Ríos" userId="48451b00-e450-4d65-89af-323a4f402fcd" providerId="ADAL" clId="{07ED801B-6B27-42D9-95D3-3B4E71310FFF}" dt="2025-08-10T22:38:55.543" v="3838" actId="14100"/>
          <ac:picMkLst>
            <pc:docMk/>
            <pc:sldMk cId="3102480487" sldId="294"/>
            <ac:picMk id="3" creationId="{BCAD123B-8A49-0F09-F2BB-1EFA5285071D}"/>
          </ac:picMkLst>
        </pc:picChg>
      </pc:sldChg>
      <pc:sldChg chg="addSp delSp modSp add mod ord">
        <pc:chgData name="Génesis Ríos" userId="48451b00-e450-4d65-89af-323a4f402fcd" providerId="ADAL" clId="{07ED801B-6B27-42D9-95D3-3B4E71310FFF}" dt="2025-08-10T23:48:06.019" v="3853"/>
        <pc:sldMkLst>
          <pc:docMk/>
          <pc:sldMk cId="46726915" sldId="295"/>
        </pc:sldMkLst>
        <pc:picChg chg="add mod">
          <ac:chgData name="Génesis Ríos" userId="48451b00-e450-4d65-89af-323a4f402fcd" providerId="ADAL" clId="{07ED801B-6B27-42D9-95D3-3B4E71310FFF}" dt="2025-08-10T22:55:40.814" v="3848"/>
          <ac:picMkLst>
            <pc:docMk/>
            <pc:sldMk cId="46726915" sldId="295"/>
            <ac:picMk id="5" creationId="{4D317941-62E3-C106-2A0E-E88DC45FF06E}"/>
          </ac:picMkLst>
        </pc:picChg>
      </pc:sldChg>
      <pc:sldChg chg="new">
        <pc:chgData name="Génesis Ríos" userId="48451b00-e450-4d65-89af-323a4f402fcd" providerId="ADAL" clId="{07ED801B-6B27-42D9-95D3-3B4E71310FFF}" dt="2025-08-10T23:48:09.849" v="3854" actId="680"/>
        <pc:sldMkLst>
          <pc:docMk/>
          <pc:sldMk cId="4123823345" sldId="296"/>
        </pc:sldMkLst>
      </pc:sldChg>
      <pc:sldChg chg="addSp modSp new mod">
        <pc:chgData name="Génesis Ríos" userId="48451b00-e450-4d65-89af-323a4f402fcd" providerId="ADAL" clId="{07ED801B-6B27-42D9-95D3-3B4E71310FFF}" dt="2025-08-11T00:02:28.201" v="3858" actId="14100"/>
        <pc:sldMkLst>
          <pc:docMk/>
          <pc:sldMk cId="4285854942" sldId="297"/>
        </pc:sldMkLst>
        <pc:picChg chg="add mod">
          <ac:chgData name="Génesis Ríos" userId="48451b00-e450-4d65-89af-323a4f402fcd" providerId="ADAL" clId="{07ED801B-6B27-42D9-95D3-3B4E71310FFF}" dt="2025-08-11T00:02:28.201" v="3858" actId="14100"/>
          <ac:picMkLst>
            <pc:docMk/>
            <pc:sldMk cId="4285854942" sldId="297"/>
            <ac:picMk id="3" creationId="{AA1415F2-96C1-5DEE-E9F8-5A28FD23C535}"/>
          </ac:picMkLst>
        </pc:picChg>
      </pc:sldChg>
      <pc:sldChg chg="addSp new mod">
        <pc:chgData name="Génesis Ríos" userId="48451b00-e450-4d65-89af-323a4f402fcd" providerId="ADAL" clId="{07ED801B-6B27-42D9-95D3-3B4E71310FFF}" dt="2025-08-11T00:02:49.134" v="3860" actId="22"/>
        <pc:sldMkLst>
          <pc:docMk/>
          <pc:sldMk cId="2747245300" sldId="298"/>
        </pc:sldMkLst>
        <pc:picChg chg="add">
          <ac:chgData name="Génesis Ríos" userId="48451b00-e450-4d65-89af-323a4f402fcd" providerId="ADAL" clId="{07ED801B-6B27-42D9-95D3-3B4E71310FFF}" dt="2025-08-11T00:02:49.134" v="3860" actId="22"/>
          <ac:picMkLst>
            <pc:docMk/>
            <pc:sldMk cId="2747245300" sldId="298"/>
            <ac:picMk id="3" creationId="{E6C906EA-94EF-4EA4-2844-985A8A2C87D9}"/>
          </ac:picMkLst>
        </pc:picChg>
      </pc:sldChg>
      <pc:sldChg chg="addSp new mod">
        <pc:chgData name="Génesis Ríos" userId="48451b00-e450-4d65-89af-323a4f402fcd" providerId="ADAL" clId="{07ED801B-6B27-42D9-95D3-3B4E71310FFF}" dt="2025-08-11T00:03:12.562" v="3862" actId="22"/>
        <pc:sldMkLst>
          <pc:docMk/>
          <pc:sldMk cId="3802959891" sldId="299"/>
        </pc:sldMkLst>
        <pc:picChg chg="add">
          <ac:chgData name="Génesis Ríos" userId="48451b00-e450-4d65-89af-323a4f402fcd" providerId="ADAL" clId="{07ED801B-6B27-42D9-95D3-3B4E71310FFF}" dt="2025-08-11T00:03:12.562" v="3862" actId="22"/>
          <ac:picMkLst>
            <pc:docMk/>
            <pc:sldMk cId="3802959891" sldId="299"/>
            <ac:picMk id="3" creationId="{793E55C4-C1AE-089F-E047-31C485329D20}"/>
          </ac:picMkLst>
        </pc:picChg>
      </pc:sldChg>
      <pc:sldChg chg="addSp new mod">
        <pc:chgData name="Génesis Ríos" userId="48451b00-e450-4d65-89af-323a4f402fcd" providerId="ADAL" clId="{07ED801B-6B27-42D9-95D3-3B4E71310FFF}" dt="2025-08-11T00:03:35.127" v="3864" actId="22"/>
        <pc:sldMkLst>
          <pc:docMk/>
          <pc:sldMk cId="81674100" sldId="300"/>
        </pc:sldMkLst>
        <pc:picChg chg="add">
          <ac:chgData name="Génesis Ríos" userId="48451b00-e450-4d65-89af-323a4f402fcd" providerId="ADAL" clId="{07ED801B-6B27-42D9-95D3-3B4E71310FFF}" dt="2025-08-11T00:03:35.127" v="3864" actId="22"/>
          <ac:picMkLst>
            <pc:docMk/>
            <pc:sldMk cId="81674100" sldId="300"/>
            <ac:picMk id="3" creationId="{F1E26AD4-A069-73C0-D8A6-37292AB1F988}"/>
          </ac:picMkLst>
        </pc:picChg>
      </pc:sldChg>
      <pc:sldChg chg="addSp new mod">
        <pc:chgData name="Génesis Ríos" userId="48451b00-e450-4d65-89af-323a4f402fcd" providerId="ADAL" clId="{07ED801B-6B27-42D9-95D3-3B4E71310FFF}" dt="2025-08-11T00:03:49.955" v="3866" actId="22"/>
        <pc:sldMkLst>
          <pc:docMk/>
          <pc:sldMk cId="2729971327" sldId="301"/>
        </pc:sldMkLst>
        <pc:picChg chg="add">
          <ac:chgData name="Génesis Ríos" userId="48451b00-e450-4d65-89af-323a4f402fcd" providerId="ADAL" clId="{07ED801B-6B27-42D9-95D3-3B4E71310FFF}" dt="2025-08-11T00:03:49.955" v="3866" actId="22"/>
          <ac:picMkLst>
            <pc:docMk/>
            <pc:sldMk cId="2729971327" sldId="301"/>
            <ac:picMk id="3" creationId="{67EAEFBA-D35F-A81B-8796-AFB956D22704}"/>
          </ac:picMkLst>
        </pc:picChg>
      </pc:sldChg>
      <pc:sldChg chg="addSp delSp modSp new mod">
        <pc:chgData name="Génesis Ríos" userId="48451b00-e450-4d65-89af-323a4f402fcd" providerId="ADAL" clId="{07ED801B-6B27-42D9-95D3-3B4E71310FFF}" dt="2025-08-19T10:32:36.957" v="4173" actId="20577"/>
        <pc:sldMkLst>
          <pc:docMk/>
          <pc:sldMk cId="581490336" sldId="302"/>
        </pc:sldMkLst>
        <pc:spChg chg="add mod">
          <ac:chgData name="Génesis Ríos" userId="48451b00-e450-4d65-89af-323a4f402fcd" providerId="ADAL" clId="{07ED801B-6B27-42D9-95D3-3B4E71310FFF}" dt="2025-08-19T10:31:48.583" v="4123" actId="20577"/>
          <ac:spMkLst>
            <pc:docMk/>
            <pc:sldMk cId="581490336" sldId="302"/>
            <ac:spMk id="10" creationId="{F5226001-E0DC-C3B2-AC61-85AE51F18D1D}"/>
          </ac:spMkLst>
        </pc:spChg>
        <pc:spChg chg="add mod">
          <ac:chgData name="Génesis Ríos" userId="48451b00-e450-4d65-89af-323a4f402fcd" providerId="ADAL" clId="{07ED801B-6B27-42D9-95D3-3B4E71310FFF}" dt="2025-08-19T10:32:36.957" v="4173" actId="20577"/>
          <ac:spMkLst>
            <pc:docMk/>
            <pc:sldMk cId="581490336" sldId="302"/>
            <ac:spMk id="11" creationId="{FDC152E2-2D7B-8C70-C49C-616240CCCA11}"/>
          </ac:spMkLst>
        </pc:spChg>
        <pc:picChg chg="add">
          <ac:chgData name="Génesis Ríos" userId="48451b00-e450-4d65-89af-323a4f402fcd" providerId="ADAL" clId="{07ED801B-6B27-42D9-95D3-3B4E71310FFF}" dt="2025-08-11T00:04:10.772" v="3868" actId="22"/>
          <ac:picMkLst>
            <pc:docMk/>
            <pc:sldMk cId="581490336" sldId="302"/>
            <ac:picMk id="3" creationId="{00E9EA73-6245-6C1F-4F97-C64E3F21E46C}"/>
          </ac:picMkLst>
        </pc:picChg>
        <pc:picChg chg="add mod modCrop">
          <ac:chgData name="Génesis Ríos" userId="48451b00-e450-4d65-89af-323a4f402fcd" providerId="ADAL" clId="{07ED801B-6B27-42D9-95D3-3B4E71310FFF}" dt="2025-08-11T00:04:35.845" v="3872" actId="732"/>
          <ac:picMkLst>
            <pc:docMk/>
            <pc:sldMk cId="581490336" sldId="302"/>
            <ac:picMk id="5" creationId="{9FAD8C10-2A15-DEE4-0AD4-66E9B2D185C1}"/>
          </ac:picMkLst>
        </pc:picChg>
        <pc:cxnChg chg="add mod">
          <ac:chgData name="Génesis Ríos" userId="48451b00-e450-4d65-89af-323a4f402fcd" providerId="ADAL" clId="{07ED801B-6B27-42D9-95D3-3B4E71310FFF}" dt="2025-08-19T10:29:23.047" v="3961" actId="14100"/>
          <ac:cxnSpMkLst>
            <pc:docMk/>
            <pc:sldMk cId="581490336" sldId="302"/>
            <ac:cxnSpMk id="4" creationId="{0D6FAABD-3354-D08B-205A-9202D0DC6898}"/>
          </ac:cxnSpMkLst>
        </pc:cxnChg>
        <pc:cxnChg chg="add mod">
          <ac:chgData name="Génesis Ríos" userId="48451b00-e450-4d65-89af-323a4f402fcd" providerId="ADAL" clId="{07ED801B-6B27-42D9-95D3-3B4E71310FFF}" dt="2025-08-19T10:31:07.536" v="4068" actId="1076"/>
          <ac:cxnSpMkLst>
            <pc:docMk/>
            <pc:sldMk cId="581490336" sldId="302"/>
            <ac:cxnSpMk id="7" creationId="{766BE989-D666-4DA1-8118-D0D726B19F1A}"/>
          </ac:cxnSpMkLst>
        </pc:cxnChg>
        <pc:cxnChg chg="add mod">
          <ac:chgData name="Génesis Ríos" userId="48451b00-e450-4d65-89af-323a4f402fcd" providerId="ADAL" clId="{07ED801B-6B27-42D9-95D3-3B4E71310FFF}" dt="2025-08-19T10:31:18.285" v="4071" actId="14100"/>
          <ac:cxnSpMkLst>
            <pc:docMk/>
            <pc:sldMk cId="581490336" sldId="302"/>
            <ac:cxnSpMk id="8" creationId="{9E815096-962A-686E-B9EF-D57131C99116}"/>
          </ac:cxnSpMkLst>
        </pc:cxnChg>
      </pc:sldChg>
      <pc:sldChg chg="addSp modSp new mod">
        <pc:chgData name="Génesis Ríos" userId="48451b00-e450-4d65-89af-323a4f402fcd" providerId="ADAL" clId="{07ED801B-6B27-42D9-95D3-3B4E71310FFF}" dt="2025-08-19T10:29:56.355" v="4016" actId="1076"/>
        <pc:sldMkLst>
          <pc:docMk/>
          <pc:sldMk cId="3733419955" sldId="303"/>
        </pc:sldMkLst>
        <pc:spChg chg="add mod">
          <ac:chgData name="Génesis Ríos" userId="48451b00-e450-4d65-89af-323a4f402fcd" providerId="ADAL" clId="{07ED801B-6B27-42D9-95D3-3B4E71310FFF}" dt="2025-08-19T10:29:56.355" v="4016" actId="1076"/>
          <ac:spMkLst>
            <pc:docMk/>
            <pc:sldMk cId="3733419955" sldId="303"/>
            <ac:spMk id="4" creationId="{B47DAA62-F942-6B60-9147-537F656F0BA3}"/>
          </ac:spMkLst>
        </pc:spChg>
        <pc:picChg chg="add">
          <ac:chgData name="Génesis Ríos" userId="48451b00-e450-4d65-89af-323a4f402fcd" providerId="ADAL" clId="{07ED801B-6B27-42D9-95D3-3B4E71310FFF}" dt="2025-08-11T00:04:52.728" v="3873" actId="22"/>
          <ac:picMkLst>
            <pc:docMk/>
            <pc:sldMk cId="3733419955" sldId="303"/>
            <ac:picMk id="3" creationId="{CACE2453-A244-A4B8-CB70-7EA54A28915C}"/>
          </ac:picMkLst>
        </pc:picChg>
        <pc:cxnChg chg="add mod">
          <ac:chgData name="Génesis Ríos" userId="48451b00-e450-4d65-89af-323a4f402fcd" providerId="ADAL" clId="{07ED801B-6B27-42D9-95D3-3B4E71310FFF}" dt="2025-08-19T10:29:29.216" v="3962"/>
          <ac:cxnSpMkLst>
            <pc:docMk/>
            <pc:sldMk cId="3733419955" sldId="303"/>
            <ac:cxnSpMk id="2" creationId="{DDEDA952-B6A0-E3A4-7A03-24521AD3FABC}"/>
          </ac:cxnSpMkLst>
        </pc:cxnChg>
      </pc:sldChg>
      <pc:sldChg chg="addSp new del mod">
        <pc:chgData name="Génesis Ríos" userId="48451b00-e450-4d65-89af-323a4f402fcd" providerId="ADAL" clId="{07ED801B-6B27-42D9-95D3-3B4E71310FFF}" dt="2025-08-18T09:49:59.296" v="3950" actId="47"/>
        <pc:sldMkLst>
          <pc:docMk/>
          <pc:sldMk cId="4077869110" sldId="304"/>
        </pc:sldMkLst>
      </pc:sldChg>
      <pc:sldChg chg="addSp new del mod">
        <pc:chgData name="Génesis Ríos" userId="48451b00-e450-4d65-89af-323a4f402fcd" providerId="ADAL" clId="{07ED801B-6B27-42D9-95D3-3B4E71310FFF}" dt="2025-08-18T09:50:01.134" v="3951" actId="47"/>
        <pc:sldMkLst>
          <pc:docMk/>
          <pc:sldMk cId="2532307707" sldId="305"/>
        </pc:sldMkLst>
      </pc:sldChg>
      <pc:sldChg chg="addSp new mod">
        <pc:chgData name="Génesis Ríos" userId="48451b00-e450-4d65-89af-323a4f402fcd" providerId="ADAL" clId="{07ED801B-6B27-42D9-95D3-3B4E71310FFF}" dt="2025-08-11T00:05:41.717" v="3879" actId="22"/>
        <pc:sldMkLst>
          <pc:docMk/>
          <pc:sldMk cId="3189947345" sldId="306"/>
        </pc:sldMkLst>
        <pc:picChg chg="add">
          <ac:chgData name="Génesis Ríos" userId="48451b00-e450-4d65-89af-323a4f402fcd" providerId="ADAL" clId="{07ED801B-6B27-42D9-95D3-3B4E71310FFF}" dt="2025-08-11T00:05:41.717" v="3879" actId="22"/>
          <ac:picMkLst>
            <pc:docMk/>
            <pc:sldMk cId="3189947345" sldId="306"/>
            <ac:picMk id="3" creationId="{194C8944-2094-6D4E-13E0-16B8A01A5C2C}"/>
          </ac:picMkLst>
        </pc:picChg>
      </pc:sldChg>
      <pc:sldChg chg="addSp delSp modSp new mod">
        <pc:chgData name="Génesis Ríos" userId="48451b00-e450-4d65-89af-323a4f402fcd" providerId="ADAL" clId="{07ED801B-6B27-42D9-95D3-3B4E71310FFF}" dt="2025-08-19T10:30:28.187" v="4065" actId="20577"/>
        <pc:sldMkLst>
          <pc:docMk/>
          <pc:sldMk cId="720122524" sldId="307"/>
        </pc:sldMkLst>
        <pc:spChg chg="add mod">
          <ac:chgData name="Génesis Ríos" userId="48451b00-e450-4d65-89af-323a4f402fcd" providerId="ADAL" clId="{07ED801B-6B27-42D9-95D3-3B4E71310FFF}" dt="2025-08-18T09:50:35.399" v="3957" actId="1076"/>
          <ac:spMkLst>
            <pc:docMk/>
            <pc:sldMk cId="720122524" sldId="307"/>
            <ac:spMk id="2" creationId="{63476163-B0E5-F89F-8445-9C7212FF1CB8}"/>
          </ac:spMkLst>
        </pc:spChg>
        <pc:spChg chg="add mod">
          <ac:chgData name="Génesis Ríos" userId="48451b00-e450-4d65-89af-323a4f402fcd" providerId="ADAL" clId="{07ED801B-6B27-42D9-95D3-3B4E71310FFF}" dt="2025-08-19T10:30:28.187" v="4065" actId="20577"/>
          <ac:spMkLst>
            <pc:docMk/>
            <pc:sldMk cId="720122524" sldId="307"/>
            <ac:spMk id="4" creationId="{15B61945-345E-0610-06D6-22EEBCF4057A}"/>
          </ac:spMkLst>
        </pc:spChg>
        <pc:picChg chg="add">
          <ac:chgData name="Génesis Ríos" userId="48451b00-e450-4d65-89af-323a4f402fcd" providerId="ADAL" clId="{07ED801B-6B27-42D9-95D3-3B4E71310FFF}" dt="2025-08-11T00:05:57.183" v="3881" actId="22"/>
          <ac:picMkLst>
            <pc:docMk/>
            <pc:sldMk cId="720122524" sldId="307"/>
            <ac:picMk id="3" creationId="{EA00AF6A-8FCC-AE2D-45DC-BBD721795B14}"/>
          </ac:picMkLst>
        </pc:picChg>
      </pc:sldChg>
      <pc:sldChg chg="addSp delSp modSp new mod">
        <pc:chgData name="Génesis Ríos" userId="48451b00-e450-4d65-89af-323a4f402fcd" providerId="ADAL" clId="{07ED801B-6B27-42D9-95D3-3B4E71310FFF}" dt="2025-08-23T20:00:47.694" v="4293" actId="1076"/>
        <pc:sldMkLst>
          <pc:docMk/>
          <pc:sldMk cId="815913336" sldId="308"/>
        </pc:sldMkLst>
        <pc:spChg chg="add del mod">
          <ac:chgData name="Génesis Ríos" userId="48451b00-e450-4d65-89af-323a4f402fcd" providerId="ADAL" clId="{07ED801B-6B27-42D9-95D3-3B4E71310FFF}" dt="2025-08-23T19:50:48.938" v="4257" actId="1076"/>
          <ac:spMkLst>
            <pc:docMk/>
            <pc:sldMk cId="815913336" sldId="308"/>
            <ac:spMk id="2" creationId="{C3771D7F-ECD4-915D-7B2A-132676E3D259}"/>
          </ac:spMkLst>
        </pc:spChg>
        <pc:spChg chg="add mod">
          <ac:chgData name="Génesis Ríos" userId="48451b00-e450-4d65-89af-323a4f402fcd" providerId="ADAL" clId="{07ED801B-6B27-42D9-95D3-3B4E71310FFF}" dt="2025-08-23T19:58:51.272" v="4276" actId="1076"/>
          <ac:spMkLst>
            <pc:docMk/>
            <pc:sldMk cId="815913336" sldId="308"/>
            <ac:spMk id="43" creationId="{14971A12-B1D6-3586-BB82-9B66394CF0CE}"/>
          </ac:spMkLst>
        </pc:spChg>
        <pc:spChg chg="add mod">
          <ac:chgData name="Génesis Ríos" userId="48451b00-e450-4d65-89af-323a4f402fcd" providerId="ADAL" clId="{07ED801B-6B27-42D9-95D3-3B4E71310FFF}" dt="2025-08-23T20:00:47.694" v="4293" actId="1076"/>
          <ac:spMkLst>
            <pc:docMk/>
            <pc:sldMk cId="815913336" sldId="308"/>
            <ac:spMk id="55" creationId="{0E95B5D5-9E75-BE94-D4EF-0302FD95411F}"/>
          </ac:spMkLst>
        </pc:spChg>
        <pc:picChg chg="add mod">
          <ac:chgData name="Génesis Ríos" userId="48451b00-e450-4d65-89af-323a4f402fcd" providerId="ADAL" clId="{07ED801B-6B27-42D9-95D3-3B4E71310FFF}" dt="2025-08-19T10:30:47.248" v="4066" actId="1076"/>
          <ac:picMkLst>
            <pc:docMk/>
            <pc:sldMk cId="815913336" sldId="308"/>
            <ac:picMk id="3" creationId="{5E68902D-8735-7562-3066-4D37C9F1B7F6}"/>
          </ac:picMkLst>
        </pc:picChg>
        <pc:picChg chg="add mod">
          <ac:chgData name="Génesis Ríos" userId="48451b00-e450-4d65-89af-323a4f402fcd" providerId="ADAL" clId="{07ED801B-6B27-42D9-95D3-3B4E71310FFF}" dt="2025-08-11T10:22:24.627" v="3921" actId="1076"/>
          <ac:picMkLst>
            <pc:docMk/>
            <pc:sldMk cId="815913336" sldId="308"/>
            <ac:picMk id="4" creationId="{D0C54EC1-57F8-8DB6-6C10-9FCA643F8CE9}"/>
          </ac:picMkLst>
        </pc:picChg>
        <pc:picChg chg="add del mod modCrop">
          <ac:chgData name="Génesis Ríos" userId="48451b00-e450-4d65-89af-323a4f402fcd" providerId="ADAL" clId="{07ED801B-6B27-42D9-95D3-3B4E71310FFF}" dt="2025-08-19T10:33:23.312" v="4192" actId="1076"/>
          <ac:picMkLst>
            <pc:docMk/>
            <pc:sldMk cId="815913336" sldId="308"/>
            <ac:picMk id="5" creationId="{F0361E14-AC83-4426-00C7-52F1C2FE37E5}"/>
          </ac:picMkLst>
        </pc:picChg>
        <pc:picChg chg="add mod modCrop">
          <ac:chgData name="Génesis Ríos" userId="48451b00-e450-4d65-89af-323a4f402fcd" providerId="ADAL" clId="{07ED801B-6B27-42D9-95D3-3B4E71310FFF}" dt="2025-08-11T10:21:03.640" v="3920" actId="1037"/>
          <ac:picMkLst>
            <pc:docMk/>
            <pc:sldMk cId="815913336" sldId="308"/>
            <ac:picMk id="6" creationId="{140D7B92-4D78-5E65-15F5-DD802AE66EC7}"/>
          </ac:picMkLst>
        </pc:picChg>
        <pc:picChg chg="add del mod modCrop">
          <ac:chgData name="Génesis Ríos" userId="48451b00-e450-4d65-89af-323a4f402fcd" providerId="ADAL" clId="{07ED801B-6B27-42D9-95D3-3B4E71310FFF}" dt="2025-08-23T19:50:43.503" v="4255" actId="478"/>
          <ac:picMkLst>
            <pc:docMk/>
            <pc:sldMk cId="815913336" sldId="308"/>
            <ac:picMk id="9" creationId="{35B0FBB4-7171-4D2F-31AD-6D9EA27FAD60}"/>
          </ac:picMkLst>
        </pc:picChg>
        <pc:picChg chg="add del mod">
          <ac:chgData name="Génesis Ríos" userId="48451b00-e450-4d65-89af-323a4f402fcd" providerId="ADAL" clId="{07ED801B-6B27-42D9-95D3-3B4E71310FFF}" dt="2025-08-23T19:29:40.571" v="4226" actId="478"/>
          <ac:picMkLst>
            <pc:docMk/>
            <pc:sldMk cId="815913336" sldId="308"/>
            <ac:picMk id="11" creationId="{59D4CB68-59FB-E7FE-FD6B-57117513C76C}"/>
          </ac:picMkLst>
        </pc:picChg>
        <pc:picChg chg="add del mod">
          <ac:chgData name="Génesis Ríos" userId="48451b00-e450-4d65-89af-323a4f402fcd" providerId="ADAL" clId="{07ED801B-6B27-42D9-95D3-3B4E71310FFF}" dt="2025-08-23T19:29:37.531" v="4224" actId="478"/>
          <ac:picMkLst>
            <pc:docMk/>
            <pc:sldMk cId="815913336" sldId="308"/>
            <ac:picMk id="13" creationId="{8977FD19-B3A7-1A86-A601-D09D6D4E1A35}"/>
          </ac:picMkLst>
        </pc:picChg>
        <pc:picChg chg="add del">
          <ac:chgData name="Génesis Ríos" userId="48451b00-e450-4d65-89af-323a4f402fcd" providerId="ADAL" clId="{07ED801B-6B27-42D9-95D3-3B4E71310FFF}" dt="2025-08-23T19:29:53.485" v="4228" actId="478"/>
          <ac:picMkLst>
            <pc:docMk/>
            <pc:sldMk cId="815913336" sldId="308"/>
            <ac:picMk id="15" creationId="{7949D8B7-5948-269B-D6A0-BBBC77544D90}"/>
          </ac:picMkLst>
        </pc:picChg>
        <pc:picChg chg="add del mod">
          <ac:chgData name="Génesis Ríos" userId="48451b00-e450-4d65-89af-323a4f402fcd" providerId="ADAL" clId="{07ED801B-6B27-42D9-95D3-3B4E71310FFF}" dt="2025-08-23T19:32:57.322" v="4236" actId="478"/>
          <ac:picMkLst>
            <pc:docMk/>
            <pc:sldMk cId="815913336" sldId="308"/>
            <ac:picMk id="17" creationId="{F6122DDD-D55A-F548-9D52-30DC0010FEE5}"/>
          </ac:picMkLst>
        </pc:picChg>
        <pc:picChg chg="add del mod">
          <ac:chgData name="Génesis Ríos" userId="48451b00-e450-4d65-89af-323a4f402fcd" providerId="ADAL" clId="{07ED801B-6B27-42D9-95D3-3B4E71310FFF}" dt="2025-08-23T19:32:56.042" v="4235" actId="478"/>
          <ac:picMkLst>
            <pc:docMk/>
            <pc:sldMk cId="815913336" sldId="308"/>
            <ac:picMk id="19" creationId="{A90CB73A-F0F5-08D2-BF04-750196CFC4CE}"/>
          </ac:picMkLst>
        </pc:picChg>
        <pc:picChg chg="add del mod">
          <ac:chgData name="Génesis Ríos" userId="48451b00-e450-4d65-89af-323a4f402fcd" providerId="ADAL" clId="{07ED801B-6B27-42D9-95D3-3B4E71310FFF}" dt="2025-08-23T19:50:38.913" v="4252" actId="478"/>
          <ac:picMkLst>
            <pc:docMk/>
            <pc:sldMk cId="815913336" sldId="308"/>
            <ac:picMk id="21" creationId="{AAFB91F3-03A6-EBB2-2914-0A6A82EE4C4D}"/>
          </ac:picMkLst>
        </pc:picChg>
        <pc:picChg chg="add del mod">
          <ac:chgData name="Génesis Ríos" userId="48451b00-e450-4d65-89af-323a4f402fcd" providerId="ADAL" clId="{07ED801B-6B27-42D9-95D3-3B4E71310FFF}" dt="2025-08-23T19:50:37.879" v="4251" actId="478"/>
          <ac:picMkLst>
            <pc:docMk/>
            <pc:sldMk cId="815913336" sldId="308"/>
            <ac:picMk id="23" creationId="{D4C65056-6435-CB3A-41F1-009E79D0E3F0}"/>
          </ac:picMkLst>
        </pc:picChg>
        <pc:picChg chg="add del mod">
          <ac:chgData name="Génesis Ríos" userId="48451b00-e450-4d65-89af-323a4f402fcd" providerId="ADAL" clId="{07ED801B-6B27-42D9-95D3-3B4E71310FFF}" dt="2025-08-23T19:50:37.176" v="4250" actId="478"/>
          <ac:picMkLst>
            <pc:docMk/>
            <pc:sldMk cId="815913336" sldId="308"/>
            <ac:picMk id="25" creationId="{F9434EC4-BF7F-7E62-6013-88C77401333B}"/>
          </ac:picMkLst>
        </pc:picChg>
        <pc:picChg chg="add del mod">
          <ac:chgData name="Génesis Ríos" userId="48451b00-e450-4d65-89af-323a4f402fcd" providerId="ADAL" clId="{07ED801B-6B27-42D9-95D3-3B4E71310FFF}" dt="2025-08-23T19:50:34.662" v="4248" actId="478"/>
          <ac:picMkLst>
            <pc:docMk/>
            <pc:sldMk cId="815913336" sldId="308"/>
            <ac:picMk id="27" creationId="{DED69EA6-339F-08EF-C159-FF92FBFEDB5E}"/>
          </ac:picMkLst>
        </pc:picChg>
        <pc:picChg chg="add del mod">
          <ac:chgData name="Génesis Ríos" userId="48451b00-e450-4d65-89af-323a4f402fcd" providerId="ADAL" clId="{07ED801B-6B27-42D9-95D3-3B4E71310FFF}" dt="2025-08-23T19:50:36.285" v="4249" actId="478"/>
          <ac:picMkLst>
            <pc:docMk/>
            <pc:sldMk cId="815913336" sldId="308"/>
            <ac:picMk id="29" creationId="{AD0A0486-CB10-0ABD-5326-A3A254C4E165}"/>
          </ac:picMkLst>
        </pc:picChg>
        <pc:picChg chg="add del mod">
          <ac:chgData name="Génesis Ríos" userId="48451b00-e450-4d65-89af-323a4f402fcd" providerId="ADAL" clId="{07ED801B-6B27-42D9-95D3-3B4E71310FFF}" dt="2025-08-23T19:52:52.445" v="4261" actId="478"/>
          <ac:picMkLst>
            <pc:docMk/>
            <pc:sldMk cId="815913336" sldId="308"/>
            <ac:picMk id="31" creationId="{05B171F0-D2C1-F545-5CB6-A574C7845A4E}"/>
          </ac:picMkLst>
        </pc:picChg>
        <pc:picChg chg="add del mod">
          <ac:chgData name="Génesis Ríos" userId="48451b00-e450-4d65-89af-323a4f402fcd" providerId="ADAL" clId="{07ED801B-6B27-42D9-95D3-3B4E71310FFF}" dt="2025-08-23T19:53:12.222" v="4263" actId="478"/>
          <ac:picMkLst>
            <pc:docMk/>
            <pc:sldMk cId="815913336" sldId="308"/>
            <ac:picMk id="33" creationId="{56573012-7531-75F2-90F0-112F37C1A240}"/>
          </ac:picMkLst>
        </pc:picChg>
        <pc:picChg chg="add del">
          <ac:chgData name="Génesis Ríos" userId="48451b00-e450-4d65-89af-323a4f402fcd" providerId="ADAL" clId="{07ED801B-6B27-42D9-95D3-3B4E71310FFF}" dt="2025-08-23T19:53:30.178" v="4265" actId="478"/>
          <ac:picMkLst>
            <pc:docMk/>
            <pc:sldMk cId="815913336" sldId="308"/>
            <ac:picMk id="35" creationId="{5110C60F-85B4-522C-22B1-8F02811ABECD}"/>
          </ac:picMkLst>
        </pc:picChg>
        <pc:picChg chg="add del">
          <ac:chgData name="Génesis Ríos" userId="48451b00-e450-4d65-89af-323a4f402fcd" providerId="ADAL" clId="{07ED801B-6B27-42D9-95D3-3B4E71310FFF}" dt="2025-08-23T19:55:18.066" v="4267" actId="478"/>
          <ac:picMkLst>
            <pc:docMk/>
            <pc:sldMk cId="815913336" sldId="308"/>
            <ac:picMk id="37" creationId="{40EFB929-8239-ED39-3DEB-1DB93346126F}"/>
          </ac:picMkLst>
        </pc:picChg>
        <pc:picChg chg="add del">
          <ac:chgData name="Génesis Ríos" userId="48451b00-e450-4d65-89af-323a4f402fcd" providerId="ADAL" clId="{07ED801B-6B27-42D9-95D3-3B4E71310FFF}" dt="2025-08-23T19:59:37.989" v="4282" actId="478"/>
          <ac:picMkLst>
            <pc:docMk/>
            <pc:sldMk cId="815913336" sldId="308"/>
            <ac:picMk id="39" creationId="{A5EA3DF1-F066-9C25-9D42-B4678A7E3132}"/>
          </ac:picMkLst>
        </pc:picChg>
        <pc:picChg chg="add del mod">
          <ac:chgData name="Génesis Ríos" userId="48451b00-e450-4d65-89af-323a4f402fcd" providerId="ADAL" clId="{07ED801B-6B27-42D9-95D3-3B4E71310FFF}" dt="2025-08-23T19:55:42.983" v="4273" actId="478"/>
          <ac:picMkLst>
            <pc:docMk/>
            <pc:sldMk cId="815913336" sldId="308"/>
            <ac:picMk id="41" creationId="{84F6A09B-88EF-48EF-AB84-832B74EED16A}"/>
          </ac:picMkLst>
        </pc:picChg>
        <pc:picChg chg="add del mod">
          <ac:chgData name="Génesis Ríos" userId="48451b00-e450-4d65-89af-323a4f402fcd" providerId="ADAL" clId="{07ED801B-6B27-42D9-95D3-3B4E71310FFF}" dt="2025-08-23T19:59:35.393" v="4280" actId="478"/>
          <ac:picMkLst>
            <pc:docMk/>
            <pc:sldMk cId="815913336" sldId="308"/>
            <ac:picMk id="45" creationId="{11A74187-4992-F1CB-4CCE-856DCBE840F8}"/>
          </ac:picMkLst>
        </pc:picChg>
        <pc:picChg chg="add del mod">
          <ac:chgData name="Génesis Ríos" userId="48451b00-e450-4d65-89af-323a4f402fcd" providerId="ADAL" clId="{07ED801B-6B27-42D9-95D3-3B4E71310FFF}" dt="2025-08-23T19:59:55.830" v="4284" actId="478"/>
          <ac:picMkLst>
            <pc:docMk/>
            <pc:sldMk cId="815913336" sldId="308"/>
            <ac:picMk id="47" creationId="{2F20FDF8-675F-26F6-9A65-9FEF016E9089}"/>
          </ac:picMkLst>
        </pc:picChg>
        <pc:picChg chg="add del">
          <ac:chgData name="Génesis Ríos" userId="48451b00-e450-4d65-89af-323a4f402fcd" providerId="ADAL" clId="{07ED801B-6B27-42D9-95D3-3B4E71310FFF}" dt="2025-08-23T20:00:22.329" v="4287" actId="478"/>
          <ac:picMkLst>
            <pc:docMk/>
            <pc:sldMk cId="815913336" sldId="308"/>
            <ac:picMk id="49" creationId="{29BDA4F0-E9D3-B20A-63CB-873D56D8A102}"/>
          </ac:picMkLst>
        </pc:picChg>
        <pc:picChg chg="add del mod">
          <ac:chgData name="Génesis Ríos" userId="48451b00-e450-4d65-89af-323a4f402fcd" providerId="ADAL" clId="{07ED801B-6B27-42D9-95D3-3B4E71310FFF}" dt="2025-08-23T20:00:35.263" v="4289" actId="478"/>
          <ac:picMkLst>
            <pc:docMk/>
            <pc:sldMk cId="815913336" sldId="308"/>
            <ac:picMk id="51" creationId="{AAB091A4-DF76-C076-E6A5-5D34B686E649}"/>
          </ac:picMkLst>
        </pc:picChg>
        <pc:picChg chg="add mod">
          <ac:chgData name="Génesis Ríos" userId="48451b00-e450-4d65-89af-323a4f402fcd" providerId="ADAL" clId="{07ED801B-6B27-42D9-95D3-3B4E71310FFF}" dt="2025-08-23T20:00:41.313" v="4290" actId="1076"/>
          <ac:picMkLst>
            <pc:docMk/>
            <pc:sldMk cId="815913336" sldId="308"/>
            <ac:picMk id="53" creationId="{7CD3D02A-6CB0-284F-AA2D-CC04C9B8C453}"/>
          </ac:picMkLst>
        </pc:picChg>
        <pc:cxnChg chg="add mod">
          <ac:chgData name="Génesis Ríos" userId="48451b00-e450-4d65-89af-323a4f402fcd" providerId="ADAL" clId="{07ED801B-6B27-42D9-95D3-3B4E71310FFF}" dt="2025-08-19T10:35:16.724" v="4206" actId="14100"/>
          <ac:cxnSpMkLst>
            <pc:docMk/>
            <pc:sldMk cId="815913336" sldId="308"/>
            <ac:cxnSpMk id="7" creationId="{B8EFA514-1865-E75F-9395-BBB137DA9F8B}"/>
          </ac:cxnSpMkLst>
        </pc:cxnChg>
      </pc:sldChg>
      <pc:sldChg chg="addSp modSp new mod">
        <pc:chgData name="Génesis Ríos" userId="48451b00-e450-4d65-89af-323a4f402fcd" providerId="ADAL" clId="{07ED801B-6B27-42D9-95D3-3B4E71310FFF}" dt="2025-08-23T20:25:51.654" v="4297" actId="1076"/>
        <pc:sldMkLst>
          <pc:docMk/>
          <pc:sldMk cId="333817026" sldId="309"/>
        </pc:sldMkLst>
        <pc:spChg chg="add mod">
          <ac:chgData name="Génesis Ríos" userId="48451b00-e450-4d65-89af-323a4f402fcd" providerId="ADAL" clId="{07ED801B-6B27-42D9-95D3-3B4E71310FFF}" dt="2025-08-19T10:32:48.616" v="4186" actId="20577"/>
          <ac:spMkLst>
            <pc:docMk/>
            <pc:sldMk cId="333817026" sldId="309"/>
            <ac:spMk id="2" creationId="{E03A7D5E-326A-CD59-9889-83DA82E6FD60}"/>
          </ac:spMkLst>
        </pc:spChg>
        <pc:picChg chg="add">
          <ac:chgData name="Génesis Ríos" userId="48451b00-e450-4d65-89af-323a4f402fcd" providerId="ADAL" clId="{07ED801B-6B27-42D9-95D3-3B4E71310FFF}" dt="2025-08-11T00:06:32.575" v="3885" actId="22"/>
          <ac:picMkLst>
            <pc:docMk/>
            <pc:sldMk cId="333817026" sldId="309"/>
            <ac:picMk id="3" creationId="{7348E7BF-EDE6-AC07-6EE5-596FCA6637D8}"/>
          </ac:picMkLst>
        </pc:picChg>
        <pc:picChg chg="add mod">
          <ac:chgData name="Génesis Ríos" userId="48451b00-e450-4d65-89af-323a4f402fcd" providerId="ADAL" clId="{07ED801B-6B27-42D9-95D3-3B4E71310FFF}" dt="2025-08-23T20:25:43.481" v="4295" actId="1076"/>
          <ac:picMkLst>
            <pc:docMk/>
            <pc:sldMk cId="333817026" sldId="309"/>
            <ac:picMk id="5" creationId="{279A73AA-A5C0-A2B0-AAFE-92FD020DEB12}"/>
          </ac:picMkLst>
        </pc:picChg>
        <pc:picChg chg="add mod">
          <ac:chgData name="Génesis Ríos" userId="48451b00-e450-4d65-89af-323a4f402fcd" providerId="ADAL" clId="{07ED801B-6B27-42D9-95D3-3B4E71310FFF}" dt="2025-08-23T20:25:51.654" v="4297" actId="1076"/>
          <ac:picMkLst>
            <pc:docMk/>
            <pc:sldMk cId="333817026" sldId="309"/>
            <ac:picMk id="7" creationId="{96FCF69C-34EB-92CC-9DE2-7D32625FEA8A}"/>
          </ac:picMkLst>
        </pc:picChg>
      </pc:sldChg>
      <pc:sldChg chg="addSp new mod">
        <pc:chgData name="Génesis Ríos" userId="48451b00-e450-4d65-89af-323a4f402fcd" providerId="ADAL" clId="{07ED801B-6B27-42D9-95D3-3B4E71310FFF}" dt="2025-08-11T00:06:52.829" v="3887" actId="22"/>
        <pc:sldMkLst>
          <pc:docMk/>
          <pc:sldMk cId="1791514550" sldId="310"/>
        </pc:sldMkLst>
        <pc:picChg chg="add">
          <ac:chgData name="Génesis Ríos" userId="48451b00-e450-4d65-89af-323a4f402fcd" providerId="ADAL" clId="{07ED801B-6B27-42D9-95D3-3B4E71310FFF}" dt="2025-08-11T00:06:52.829" v="3887" actId="22"/>
          <ac:picMkLst>
            <pc:docMk/>
            <pc:sldMk cId="1791514550" sldId="310"/>
            <ac:picMk id="3" creationId="{0A7FDA06-DC4C-7EA5-7D48-BE976E7DF266}"/>
          </ac:picMkLst>
        </pc:picChg>
      </pc:sldChg>
      <pc:sldChg chg="addSp new mod">
        <pc:chgData name="Génesis Ríos" userId="48451b00-e450-4d65-89af-323a4f402fcd" providerId="ADAL" clId="{07ED801B-6B27-42D9-95D3-3B4E71310FFF}" dt="2025-08-23T19:56:46.560" v="4274" actId="22"/>
        <pc:sldMkLst>
          <pc:docMk/>
          <pc:sldMk cId="703164960" sldId="311"/>
        </pc:sldMkLst>
        <pc:picChg chg="add">
          <ac:chgData name="Génesis Ríos" userId="48451b00-e450-4d65-89af-323a4f402fcd" providerId="ADAL" clId="{07ED801B-6B27-42D9-95D3-3B4E71310FFF}" dt="2025-08-23T19:56:46.560" v="4274" actId="22"/>
          <ac:picMkLst>
            <pc:docMk/>
            <pc:sldMk cId="703164960" sldId="311"/>
            <ac:picMk id="3" creationId="{D8BA0813-AD61-0348-86AA-AEFC5F6CE7E5}"/>
          </ac:picMkLst>
        </pc:picChg>
      </pc:sldChg>
      <pc:sldChg chg="add del">
        <pc:chgData name="Génesis Ríos" userId="48451b00-e450-4d65-89af-323a4f402fcd" providerId="ADAL" clId="{07ED801B-6B27-42D9-95D3-3B4E71310FFF}" dt="2025-08-18T09:50:23.799" v="3953"/>
        <pc:sldMkLst>
          <pc:docMk/>
          <pc:sldMk cId="3750367680" sldId="31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C5EC5-394E-BADD-E372-A144711E4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078767-2478-19C0-F97B-F299AEAD7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B103B5-FEE8-46AF-9B48-A45F8859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4C83F9-8E98-767B-1A3E-77060E8F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7EC0DC-9EAF-86F4-9AF0-367BBD03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8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A3066-B1F9-6CBE-25FC-38F2D4DE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848213-3C62-7E6C-683A-9AF936C92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84B750-B8D3-8A12-BD8F-7EB401CF8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A50E3B-1257-5A87-57C2-E6CF72BB5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601595-0BFA-1D0E-2697-7C5B1A47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6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B4D305-FFBC-0B93-9116-6AF15C20C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3E3E01-59BA-891D-021C-1B8B21FC3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0D76A5-C050-D5EC-4E1D-023E0C5A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8CBECD-68CC-9CDB-FC95-2FCF2667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94822D-3464-F2A0-2762-9297C0E8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5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3CA2D-3AC7-7741-C385-AA14A39D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FF386-44C2-2C84-25BC-BCCF4F486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2B04E9-FD8D-D49A-CFFC-226852DF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872F54-AC2D-CECB-CC75-34F94BB0F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F8A52B-6899-738E-5028-DDC491BE7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67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A6A02-8154-1DF4-35BE-E19047730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32DBDF-E166-BE2B-9502-3805EFAFB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661921-C2B9-9D48-09E5-A7163B8F3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34AFED-D2EE-731E-30F2-C09F93AF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4012EB-9418-4446-B58F-4F872BC6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8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024CE-381C-9282-D51E-540D33C8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738DBA-4C41-D4E3-301F-669A2D996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7EAC20E-E851-DF4C-D987-CCBE8EBC7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037902-F8DB-5CD0-921A-E8828E2E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FF57AC-F122-1491-99E5-22A963A1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5EC63A3-D19A-CEEF-D5B1-86581CCA9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1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F0172-D24E-574A-B4E0-C820CEB32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F2F558-5781-3D4D-5C73-F3A755251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FA78B9-D78B-E8AA-230A-FDDF69DC9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2F61C5-23FE-B4E6-F077-CFE9C72F7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D428E6C-28CB-94CB-0984-6FA9851AF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09721DD-A717-9FF5-ACBF-F24F692E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2EF3A1-51FC-F24E-6B89-9C7455A7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5332A4-CB97-E340-2C08-63205C95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7D7C8-FA1D-8CA7-439A-06DAEC4A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4DCD42-821E-775A-C41C-E87806F5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639BF15-6A71-FA96-2C3A-41EBB357F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FDB71C-4C33-5042-56A9-2740B9E4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29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36A35C-4A7C-284E-2E0B-7F0D3F1D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F138F3-3813-E1F3-84DF-933F40324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87B744-4707-F6C0-F4CA-593F3344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222A7-CEAB-11D1-9862-B4122D5CA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A0C406-D2A1-75C8-61FA-D2999BD96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30D828-236F-5852-57C1-D4C886ABF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A8D1B3-E0DC-280B-C61C-88AF41F5B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EE739D-C3A6-A5E9-64AA-33579B49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A2334A-BF63-8F33-EA13-F138E516B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F48C7-6347-C476-498D-B5EC7CFF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5432F0-6D7E-9D81-A087-4376E2EFE5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D82D5B-6E99-FBF7-6E3F-C5EAC8BFF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B8C9C5-CBAB-02B2-B313-31F0A0A3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A6813C-0E8B-7998-2456-88D25957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8ABE67-63B4-2B57-1445-A4E62358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5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311973E-7E2F-231F-F31A-52840480A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9F3850-30FD-B86F-ACC9-03EEC6ACB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C80672-4F09-58B3-C724-9153E4149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D698EC-DC92-4A35-B3AF-A739A6D1E186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B52BD6-A4FB-7944-A5E9-14AC953F5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B60AAF-4D1B-F925-5A34-7F40D4A64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4FE3F3-B40A-4202-BC0B-D31AB15591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9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463847-3505-BC61-F852-CBA468AC8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8759"/>
            <a:ext cx="12192000" cy="558048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D145952-C848-718B-DD52-7047E77E8FBE}"/>
              </a:ext>
            </a:extLst>
          </p:cNvPr>
          <p:cNvSpPr/>
          <p:nvPr/>
        </p:nvSpPr>
        <p:spPr>
          <a:xfrm>
            <a:off x="9684393" y="2484455"/>
            <a:ext cx="2202807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MONOGRAMA GG DORADO</a:t>
            </a:r>
          </a:p>
          <a:p>
            <a:pPr algn="ctr"/>
            <a:r>
              <a:rPr lang="en-US" sz="1400" dirty="0"/>
              <a:t>NUEVO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A066AFB-9B35-4774-AF23-7F8905D84378}"/>
              </a:ext>
            </a:extLst>
          </p:cNvPr>
          <p:cNvSpPr/>
          <p:nvPr/>
        </p:nvSpPr>
        <p:spPr>
          <a:xfrm>
            <a:off x="10495555" y="3429000"/>
            <a:ext cx="2202807" cy="7988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GÉNESIS Y GONZALO CON LETRA DE INVITACIÓN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1C12F04-EFFE-3A82-05C6-7453A902DFC0}"/>
              </a:ext>
            </a:extLst>
          </p:cNvPr>
          <p:cNvSpPr/>
          <p:nvPr/>
        </p:nvSpPr>
        <p:spPr>
          <a:xfrm>
            <a:off x="1084031" y="-305134"/>
            <a:ext cx="2202807" cy="7988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GÉNESIS Y GONZALO CON LETRA DE INVITACIÓN - BLANCO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B53DAD3-BB8C-EFD0-03A0-A656C32F6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7"/>
          <a:stretch>
            <a:fillRect/>
          </a:stretch>
        </p:blipFill>
        <p:spPr>
          <a:xfrm>
            <a:off x="0" y="638759"/>
            <a:ext cx="5439508" cy="558048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D298B3C-7F2A-A6AB-0551-EABD2DD3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220"/>
          <a:stretch>
            <a:fillRect/>
          </a:stretch>
        </p:blipFill>
        <p:spPr>
          <a:xfrm>
            <a:off x="0" y="638759"/>
            <a:ext cx="12192000" cy="48998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45D7C55-08C4-775F-6CE0-4FE5C9142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161" t="79159"/>
          <a:stretch>
            <a:fillRect/>
          </a:stretch>
        </p:blipFill>
        <p:spPr>
          <a:xfrm>
            <a:off x="5417311" y="5056208"/>
            <a:ext cx="4369443" cy="116303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FA57CAB-BD13-9796-99EB-96DA90A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161" t="79159"/>
          <a:stretch>
            <a:fillRect/>
          </a:stretch>
        </p:blipFill>
        <p:spPr>
          <a:xfrm>
            <a:off x="5439508" y="1138987"/>
            <a:ext cx="4369443" cy="11630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EFFF62C-E55F-4746-1341-F65B6E9FD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/>
          <a:stretch>
            <a:fillRect/>
          </a:stretch>
        </p:blipFill>
        <p:spPr>
          <a:xfrm>
            <a:off x="1522286" y="1418786"/>
            <a:ext cx="6096000" cy="3825585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3A9E4C44-CD62-3D57-7093-453D96ACCDA9}"/>
              </a:ext>
            </a:extLst>
          </p:cNvPr>
          <p:cNvSpPr/>
          <p:nvPr/>
        </p:nvSpPr>
        <p:spPr>
          <a:xfrm>
            <a:off x="1757664" y="4484947"/>
            <a:ext cx="973961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FOTO 1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43217AE-E262-D59D-BB13-EECE02C0D5BC}"/>
              </a:ext>
            </a:extLst>
          </p:cNvPr>
          <p:cNvSpPr/>
          <p:nvPr/>
        </p:nvSpPr>
        <p:spPr>
          <a:xfrm>
            <a:off x="243310" y="5442252"/>
            <a:ext cx="973961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FONDO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7AF16FE-1DB5-4698-9122-C3529DB4DA03}"/>
              </a:ext>
            </a:extLst>
          </p:cNvPr>
          <p:cNvSpPr/>
          <p:nvPr/>
        </p:nvSpPr>
        <p:spPr>
          <a:xfrm>
            <a:off x="9186553" y="105043"/>
            <a:ext cx="2101207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 VEZ DE GESTO, COLOCAR DETALLE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54D82B-D9CA-2019-4BA6-A85EB44985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594" t="14741" r="47628" b="72432"/>
          <a:stretch>
            <a:fillRect/>
          </a:stretch>
        </p:blipFill>
        <p:spPr>
          <a:xfrm>
            <a:off x="8988410" y="2460674"/>
            <a:ext cx="710507" cy="5242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A17252-B8CE-A52D-04BA-F045F92EFF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821" t="39669" r="33342" b="49698"/>
          <a:stretch>
            <a:fillRect/>
          </a:stretch>
        </p:blipFill>
        <p:spPr>
          <a:xfrm>
            <a:off x="7830274" y="2984932"/>
            <a:ext cx="3026780" cy="50513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E49298-9352-711A-97AF-5DFDA2C3C5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821" t="39669" r="33342" b="49698"/>
          <a:stretch>
            <a:fillRect/>
          </a:stretch>
        </p:blipFill>
        <p:spPr>
          <a:xfrm>
            <a:off x="1228474" y="773536"/>
            <a:ext cx="1734645" cy="2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02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BEBA5-1B3E-03E2-7354-0B90A254B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23239-945D-A212-FAFE-5540F7CE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281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CB603F-3353-39C4-40C1-64B1EBE5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"/>
            <a:ext cx="11460174" cy="428685"/>
          </a:xfrm>
          <a:prstGeom prst="rect">
            <a:avLst/>
          </a:prstGeom>
        </p:spPr>
      </p:pic>
      <p:pic>
        <p:nvPicPr>
          <p:cNvPr id="9" name="Imagen 8" descr="Una mano sujetando un vaso&#10;&#10;El contenido generado por IA puede ser incorrecto.">
            <a:extLst>
              <a:ext uri="{FF2B5EF4-FFF2-40B4-BE49-F238E27FC236}">
                <a16:creationId xmlns:a16="http://schemas.microsoft.com/office/drawing/2014/main" id="{6414AC8E-14CB-8B57-1308-375A4CBF0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87" y="911865"/>
            <a:ext cx="6668390" cy="418708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107313A-3A65-3D94-78E5-EAC286F4CAF0}"/>
              </a:ext>
            </a:extLst>
          </p:cNvPr>
          <p:cNvSpPr/>
          <p:nvPr/>
        </p:nvSpPr>
        <p:spPr>
          <a:xfrm>
            <a:off x="7507886" y="4124867"/>
            <a:ext cx="973961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FOTO 6</a:t>
            </a:r>
          </a:p>
        </p:txBody>
      </p:sp>
    </p:spTree>
    <p:extLst>
      <p:ext uri="{BB962C8B-B14F-4D97-AF65-F5344CB8AC3E}">
        <p14:creationId xmlns:p14="http://schemas.microsoft.com/office/powerpoint/2010/main" val="127045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C092-8787-63DB-AD2E-FD7C1143E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2751F8-4506-DDE5-F04E-88F46496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6684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BA7AE01-5FF6-7020-4020-05ED4B33BA6B}"/>
              </a:ext>
            </a:extLst>
          </p:cNvPr>
          <p:cNvSpPr/>
          <p:nvPr/>
        </p:nvSpPr>
        <p:spPr>
          <a:xfrm>
            <a:off x="216121" y="3864356"/>
            <a:ext cx="2876362" cy="508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Pendiente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CA01823-2B8F-3CEC-9612-08B3D48ADCEE}"/>
              </a:ext>
            </a:extLst>
          </p:cNvPr>
          <p:cNvSpPr/>
          <p:nvPr/>
        </p:nvSpPr>
        <p:spPr>
          <a:xfrm>
            <a:off x="3219638" y="3864356"/>
            <a:ext cx="2876362" cy="508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Pendiente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CDA8ECD-77EF-935A-A25F-1AD810CE3C4B}"/>
              </a:ext>
            </a:extLst>
          </p:cNvPr>
          <p:cNvSpPr/>
          <p:nvPr/>
        </p:nvSpPr>
        <p:spPr>
          <a:xfrm>
            <a:off x="8997335" y="3864356"/>
            <a:ext cx="2876362" cy="508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Ok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C74F137-FAFB-7FE9-43CD-11A79162BAF7}"/>
              </a:ext>
            </a:extLst>
          </p:cNvPr>
          <p:cNvSpPr/>
          <p:nvPr/>
        </p:nvSpPr>
        <p:spPr>
          <a:xfrm>
            <a:off x="6120973" y="1554480"/>
            <a:ext cx="2876362" cy="16002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F9E6B9-98F7-2D49-F353-AF85C335CD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927" t="15715" r="49998" b="71711"/>
          <a:stretch>
            <a:fillRect/>
          </a:stretch>
        </p:blipFill>
        <p:spPr>
          <a:xfrm>
            <a:off x="24973" y="509889"/>
            <a:ext cx="12192000" cy="42520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F80844E-F837-CB79-05D2-365337920CD1}"/>
              </a:ext>
            </a:extLst>
          </p:cNvPr>
          <p:cNvSpPr txBox="1"/>
          <p:nvPr/>
        </p:nvSpPr>
        <p:spPr>
          <a:xfrm>
            <a:off x="675441" y="1284823"/>
            <a:ext cx="2876362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750"/>
              </a:spcAft>
              <a:buNone/>
            </a:pPr>
            <a:r>
              <a:rPr lang="es-ES" sz="12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¿HABRÁ SERVICIO DE TRANSPORTE?</a:t>
            </a:r>
          </a:p>
          <a:p>
            <a:pPr algn="ctr">
              <a:spcAft>
                <a:spcPts val="750"/>
              </a:spcAft>
              <a:buNone/>
            </a:pPr>
            <a:endParaRPr lang="es-ES" sz="12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algn="ctr">
              <a:spcAft>
                <a:spcPts val="750"/>
              </a:spcAft>
              <a:buNone/>
            </a:pPr>
            <a:endParaRPr lang="es-ES" sz="12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algn="ctr"/>
            <a: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  <a:t>Contaremos con servicio de transporte para los invitados desde</a:t>
            </a:r>
            <a:b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  <a:t>Madrid (Estación Atocha) hacia la Gruta Nuestra Señora de Begoña</a:t>
            </a:r>
            <a:b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  <a:t>y, tras la ceremonia, continuaremos hacia Hacienda Jacaranda.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B1DD60C-028D-81B1-17FA-09A6BB17D931}"/>
              </a:ext>
            </a:extLst>
          </p:cNvPr>
          <p:cNvSpPr txBox="1"/>
          <p:nvPr/>
        </p:nvSpPr>
        <p:spPr>
          <a:xfrm>
            <a:off x="4332231" y="1280568"/>
            <a:ext cx="264768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750"/>
              </a:spcAft>
              <a:buNone/>
            </a:pPr>
            <a:r>
              <a:rPr lang="es-ES" sz="1200" dirty="0">
                <a:solidFill>
                  <a:schemeClr val="bg1"/>
                </a:solidFill>
              </a:rPr>
              <a:t>¿CUÁLES SON LOS HORARIOS DEL TRANSPORTE?</a:t>
            </a:r>
          </a:p>
          <a:p>
            <a:pPr algn="ctr">
              <a:spcAft>
                <a:spcPts val="750"/>
              </a:spcAft>
              <a:buNone/>
            </a:pPr>
            <a:endParaRPr lang="es-ES" sz="12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algn="ctr">
              <a:spcAft>
                <a:spcPts val="750"/>
              </a:spcAft>
              <a:buNone/>
            </a:pPr>
            <a:endParaRPr lang="es-ES" sz="1200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algn="ctr"/>
            <a: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  <a:t>Ida desde Madrid (Atocha):</a:t>
            </a:r>
            <a:b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  <a:t>Salida único bus: 16:30 pm</a:t>
            </a:r>
          </a:p>
          <a:p>
            <a:pPr algn="ctr"/>
            <a: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  <a:t>* El recorrido será: Atocha → Gruta → Hacienda Jacaranda</a:t>
            </a:r>
          </a:p>
          <a:p>
            <a:pPr algn="ctr"/>
            <a:endParaRPr lang="es-ES" sz="1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/>
            <a: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  <a:t>Regreso hacia Madrid:</a:t>
            </a:r>
            <a:b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  <a:t>* Primera salida: 2:00 am</a:t>
            </a:r>
            <a:b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s-ES" sz="1200" dirty="0">
                <a:solidFill>
                  <a:schemeClr val="bg1"/>
                </a:solidFill>
                <a:latin typeface="Montserrat" panose="00000500000000000000" pitchFamily="2" charset="0"/>
              </a:rPr>
              <a:t>* Segunda salida: 5:00 am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1AC2C7-A924-BDED-4050-495E3FD5A39B}"/>
              </a:ext>
            </a:extLst>
          </p:cNvPr>
          <p:cNvSpPr txBox="1"/>
          <p:nvPr/>
        </p:nvSpPr>
        <p:spPr>
          <a:xfrm>
            <a:off x="8410816" y="1372900"/>
            <a:ext cx="26476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Aft>
                <a:spcPts val="750"/>
              </a:spcAft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s-ES" dirty="0">
                <a:latin typeface="Montserrat" panose="00000500000000000000" pitchFamily="2" charset="0"/>
              </a:rPr>
              <a:t>¿LOS NIÑOS ESTÁN INVITADOS?</a:t>
            </a:r>
          </a:p>
          <a:p>
            <a:endParaRPr lang="es-ES" dirty="0">
              <a:latin typeface="Montserrat" panose="00000500000000000000" pitchFamily="2" charset="0"/>
            </a:endParaRPr>
          </a:p>
          <a:p>
            <a:endParaRPr lang="es-ES" dirty="0">
              <a:latin typeface="Montserrat" panose="00000500000000000000" pitchFamily="2" charset="0"/>
            </a:endParaRPr>
          </a:p>
          <a:p>
            <a:r>
              <a:rPr lang="es-ES" dirty="0">
                <a:latin typeface="Montserrat" panose="00000500000000000000" pitchFamily="2" charset="0"/>
              </a:rPr>
              <a:t>Queremos que este día todos puedan disfrutar al máximo, por eso hemos decidido que la boda será solo para adultos.</a:t>
            </a:r>
            <a:br>
              <a:rPr lang="es-ES" dirty="0">
                <a:latin typeface="Montserrat" panose="00000500000000000000" pitchFamily="2" charset="0"/>
              </a:rPr>
            </a:br>
            <a:r>
              <a:rPr lang="es-ES" dirty="0">
                <a:latin typeface="Montserrat" panose="00000500000000000000" pitchFamily="2" charset="0"/>
              </a:rPr>
              <a:t>Agradecemos muchísimo vuestra comprensión y cariño.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E77BC9C9-89F1-F6FE-0A62-2ED4D95D238F}"/>
              </a:ext>
            </a:extLst>
          </p:cNvPr>
          <p:cNvCxnSpPr/>
          <p:nvPr/>
        </p:nvCxnSpPr>
        <p:spPr>
          <a:xfrm>
            <a:off x="843280" y="1950720"/>
            <a:ext cx="25908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9E99664-4ACC-2390-D4C2-5EEAE4BFDD52}"/>
              </a:ext>
            </a:extLst>
          </p:cNvPr>
          <p:cNvCxnSpPr/>
          <p:nvPr/>
        </p:nvCxnSpPr>
        <p:spPr>
          <a:xfrm>
            <a:off x="4246880" y="1950720"/>
            <a:ext cx="25908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55E2022-01BF-1052-6597-A5448505740B}"/>
              </a:ext>
            </a:extLst>
          </p:cNvPr>
          <p:cNvCxnSpPr/>
          <p:nvPr/>
        </p:nvCxnSpPr>
        <p:spPr>
          <a:xfrm>
            <a:off x="8467705" y="1950720"/>
            <a:ext cx="25908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8D3C772-BEFE-FDD0-FC81-99CF5638F04F}"/>
              </a:ext>
            </a:extLst>
          </p:cNvPr>
          <p:cNvSpPr/>
          <p:nvPr/>
        </p:nvSpPr>
        <p:spPr>
          <a:xfrm>
            <a:off x="7507886" y="4124867"/>
            <a:ext cx="1869794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TEXTO AJUSTADO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FE390E5-E5D6-5177-F395-93B3A6D11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33" y="81204"/>
            <a:ext cx="11460174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503E0-A065-1A36-5DAC-ED1544ED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5B2997-FC56-25C0-241F-C18C6EB0D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6340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F4C205F-7E46-B945-DA6A-EF1E0D89534C}"/>
              </a:ext>
            </a:extLst>
          </p:cNvPr>
          <p:cNvSpPr/>
          <p:nvPr/>
        </p:nvSpPr>
        <p:spPr>
          <a:xfrm>
            <a:off x="1889760" y="2587564"/>
            <a:ext cx="8412479" cy="1883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Lo que más ilusión nos hace es celebrar este día a vuestro lado.</a:t>
            </a:r>
          </a:p>
          <a:p>
            <a:pPr algn="ctr"/>
            <a:r>
              <a:rPr lang="es-ES" sz="1600" dirty="0"/>
              <a:t>Si aun así deseáis tener un detalle con nosotros, podéis hacerlo en la siguiente cuenta: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IBAN: ESXX XXXX </a:t>
            </a:r>
            <a:r>
              <a:rPr lang="es-ES" sz="1600" dirty="0" err="1"/>
              <a:t>XXXX</a:t>
            </a:r>
            <a:r>
              <a:rPr lang="es-ES" sz="1600" dirty="0"/>
              <a:t> </a:t>
            </a:r>
            <a:r>
              <a:rPr lang="es-ES" sz="1600" dirty="0" err="1"/>
              <a:t>XXXX</a:t>
            </a:r>
            <a:r>
              <a:rPr lang="es-ES" sz="1600" dirty="0"/>
              <a:t> </a:t>
            </a:r>
            <a:r>
              <a:rPr lang="es-ES" sz="1600" dirty="0" err="1"/>
              <a:t>XXXX</a:t>
            </a:r>
            <a:endParaRPr lang="es-ES" sz="1600" dirty="0"/>
          </a:p>
          <a:p>
            <a:pPr algn="ctr"/>
            <a:r>
              <a:rPr lang="es-ES" sz="1500" dirty="0"/>
              <a:t>Concepto sugerido: Regalo boda + vuestro nombre</a:t>
            </a:r>
          </a:p>
          <a:p>
            <a:pPr algn="ctr"/>
            <a:endParaRPr lang="es-ES" sz="1600" dirty="0"/>
          </a:p>
          <a:p>
            <a:pPr algn="ctr"/>
            <a:r>
              <a:rPr lang="es-ES" sz="1400" dirty="0"/>
              <a:t>Gracias por acompañarnos y por ser parte de un momento tan especial en nuestras vidas.</a:t>
            </a:r>
            <a:endParaRPr lang="es-ES" sz="1400" i="1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D56DAC5-AE65-7018-B65C-DBFCA71E59EF}"/>
              </a:ext>
            </a:extLst>
          </p:cNvPr>
          <p:cNvSpPr/>
          <p:nvPr/>
        </p:nvSpPr>
        <p:spPr>
          <a:xfrm>
            <a:off x="4246880" y="1847788"/>
            <a:ext cx="3606800" cy="508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Si os apetece tener un detalle…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E0EEA5F-E1A1-89FA-11DC-504CB01CC50A}"/>
              </a:ext>
            </a:extLst>
          </p:cNvPr>
          <p:cNvSpPr/>
          <p:nvPr/>
        </p:nvSpPr>
        <p:spPr>
          <a:xfrm>
            <a:off x="9702446" y="894592"/>
            <a:ext cx="1869794" cy="61467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TEXTO AJUSTADO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4EBF4B9-771F-62D9-06FA-8E5710E9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12" y="18611"/>
            <a:ext cx="11460174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9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47ED92-79E0-D8B2-6009-D95DFC60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237777"/>
            <a:ext cx="11460174" cy="428685"/>
          </a:xfrm>
          <a:prstGeom prst="rect">
            <a:avLst/>
          </a:prstGeom>
        </p:spPr>
      </p:pic>
      <p:pic>
        <p:nvPicPr>
          <p:cNvPr id="9" name="Imagen 8" descr="Imagen que contiene alimentos, crema, papel, pequeño&#10;&#10;El contenido generado por IA puede ser incorrecto.">
            <a:extLst>
              <a:ext uri="{FF2B5EF4-FFF2-40B4-BE49-F238E27FC236}">
                <a16:creationId xmlns:a16="http://schemas.microsoft.com/office/drawing/2014/main" id="{8602717F-A143-C163-530A-F24DD7681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4"/>
          <a:stretch>
            <a:fillRect/>
          </a:stretch>
        </p:blipFill>
        <p:spPr>
          <a:xfrm rot="16200000">
            <a:off x="3674889" y="-2642514"/>
            <a:ext cx="4842223" cy="11460174"/>
          </a:xfrm>
          <a:prstGeom prst="rect">
            <a:avLst/>
          </a:prstGeom>
        </p:spPr>
      </p:pic>
      <p:pic>
        <p:nvPicPr>
          <p:cNvPr id="22" name="Imagen 21" descr="Un par de personas caminando en la calle&#10;&#10;El contenido generado por IA puede ser incorrecto.">
            <a:extLst>
              <a:ext uri="{FF2B5EF4-FFF2-40B4-BE49-F238E27FC236}">
                <a16:creationId xmlns:a16="http://schemas.microsoft.com/office/drawing/2014/main" id="{38B926E7-9B7D-62A1-3997-50938FF93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7"/>
          <a:stretch>
            <a:fillRect/>
          </a:stretch>
        </p:blipFill>
        <p:spPr>
          <a:xfrm>
            <a:off x="1188085" y="666462"/>
            <a:ext cx="4065270" cy="484222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D17799E-3280-66BC-1FD0-6079876C3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880" y="1169503"/>
            <a:ext cx="5324846" cy="3920657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7E9D6323-4B45-991F-85E2-C1472F89DCBA}"/>
              </a:ext>
            </a:extLst>
          </p:cNvPr>
          <p:cNvSpPr/>
          <p:nvPr/>
        </p:nvSpPr>
        <p:spPr>
          <a:xfrm>
            <a:off x="8566150" y="840374"/>
            <a:ext cx="2132330" cy="8766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Fondo del formulario un poco más gris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49D18A2-DC06-FAB1-FD11-4C3D3D34009F}"/>
              </a:ext>
            </a:extLst>
          </p:cNvPr>
          <p:cNvSpPr/>
          <p:nvPr/>
        </p:nvSpPr>
        <p:spPr>
          <a:xfrm>
            <a:off x="9825726" y="4422757"/>
            <a:ext cx="2132330" cy="8766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Fondo 2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648B726-A5AE-EE8F-91CA-7CAFBE503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35583"/>
          </a:xfrm>
          <a:prstGeom prst="rect">
            <a:avLst/>
          </a:prstGeom>
        </p:spPr>
      </p:pic>
      <p:pic>
        <p:nvPicPr>
          <p:cNvPr id="7" name="Imagen 6" descr="Una flor blanca&#10;&#10;El contenido generado por IA puede ser incorrecto.">
            <a:extLst>
              <a:ext uri="{FF2B5EF4-FFF2-40B4-BE49-F238E27FC236}">
                <a16:creationId xmlns:a16="http://schemas.microsoft.com/office/drawing/2014/main" id="{2A99AC1D-676A-248E-8B5A-A7CC3E3D7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50" b="5437"/>
          <a:stretch>
            <a:fillRect/>
          </a:stretch>
        </p:blipFill>
        <p:spPr>
          <a:xfrm>
            <a:off x="0" y="453767"/>
            <a:ext cx="12192000" cy="21640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DC5093-0113-F01B-6699-D4F8730C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056" y="921331"/>
            <a:ext cx="4372585" cy="12288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7C0D22C-5888-9EA4-83A1-A86CC778EE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821" t="39669" r="33342" b="49698"/>
          <a:stretch>
            <a:fillRect/>
          </a:stretch>
        </p:blipFill>
        <p:spPr>
          <a:xfrm>
            <a:off x="1216899" y="82139"/>
            <a:ext cx="1734645" cy="289490"/>
          </a:xfrm>
          <a:prstGeom prst="rect">
            <a:avLst/>
          </a:prstGeom>
        </p:spPr>
      </p:pic>
      <p:pic>
        <p:nvPicPr>
          <p:cNvPr id="12" name="Imagen 11" descr="Imagen en blanco y negro de una persona&#10;&#10;El contenido generado por IA puede ser incorrecto.">
            <a:extLst>
              <a:ext uri="{FF2B5EF4-FFF2-40B4-BE49-F238E27FC236}">
                <a16:creationId xmlns:a16="http://schemas.microsoft.com/office/drawing/2014/main" id="{627C3783-383F-F541-C719-761409976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7791"/>
            <a:ext cx="12192000" cy="813054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2F961B2-4F47-5FFD-B851-1488915CE15B}"/>
              </a:ext>
            </a:extLst>
          </p:cNvPr>
          <p:cNvSpPr/>
          <p:nvPr/>
        </p:nvSpPr>
        <p:spPr>
          <a:xfrm>
            <a:off x="866414" y="5045522"/>
            <a:ext cx="1436948" cy="1812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FOTO 2</a:t>
            </a:r>
          </a:p>
          <a:p>
            <a:pPr algn="ctr"/>
            <a:r>
              <a:rPr lang="en-US" sz="1400" dirty="0"/>
              <a:t>BLANCO Y NEGRO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DALE ALGO DE RUIDO, QUE HA SALIDO MÁS RARA</a:t>
            </a:r>
          </a:p>
          <a:p>
            <a:pPr algn="ctr"/>
            <a:endParaRPr lang="en-US" sz="14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AE8DFF4-7717-2C93-2187-6E1132DAF58A}"/>
              </a:ext>
            </a:extLst>
          </p:cNvPr>
          <p:cNvSpPr/>
          <p:nvPr/>
        </p:nvSpPr>
        <p:spPr>
          <a:xfrm>
            <a:off x="613700" y="1228442"/>
            <a:ext cx="973961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FONDO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2F1A3DE-5B7C-0209-5B3A-728A3AAE3647}"/>
              </a:ext>
            </a:extLst>
          </p:cNvPr>
          <p:cNvSpPr/>
          <p:nvPr/>
        </p:nvSpPr>
        <p:spPr>
          <a:xfrm>
            <a:off x="9765673" y="119780"/>
            <a:ext cx="749927" cy="251849"/>
          </a:xfrm>
          <a:prstGeom prst="rect">
            <a:avLst/>
          </a:prstGeom>
          <a:solidFill>
            <a:srgbClr val="B5AD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DETALLE</a:t>
            </a:r>
          </a:p>
        </p:txBody>
      </p:sp>
    </p:spTree>
    <p:extLst>
      <p:ext uri="{BB962C8B-B14F-4D97-AF65-F5344CB8AC3E}">
        <p14:creationId xmlns:p14="http://schemas.microsoft.com/office/powerpoint/2010/main" val="177464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4C9BF4-7C24-2154-3D48-7EF18F475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9891"/>
          </a:xfrm>
          <a:prstGeom prst="rect">
            <a:avLst/>
          </a:prstGeom>
        </p:spPr>
      </p:pic>
      <p:pic>
        <p:nvPicPr>
          <p:cNvPr id="6" name="Imagen 5" descr="Mujer caminando por la puerta de un edificio&#10;&#10;El contenido generado por IA puede ser incorrecto.">
            <a:extLst>
              <a:ext uri="{FF2B5EF4-FFF2-40B4-BE49-F238E27FC236}">
                <a16:creationId xmlns:a16="http://schemas.microsoft.com/office/drawing/2014/main" id="{DA245FEA-25C6-6F68-3363-BC43A86B1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4"/>
          <a:stretch>
            <a:fillRect/>
          </a:stretch>
        </p:blipFill>
        <p:spPr>
          <a:xfrm>
            <a:off x="0" y="0"/>
            <a:ext cx="4065270" cy="513989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5D04B2-AA06-C58C-31FA-1A2EEC397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191999" cy="5324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935D79-6F74-A136-36BC-857BE4F49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635" y="1535819"/>
            <a:ext cx="9240540" cy="260068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7A8B6D5-8CF9-8BB0-8A5E-77D3AE7044E2}"/>
              </a:ext>
            </a:extLst>
          </p:cNvPr>
          <p:cNvSpPr/>
          <p:nvPr/>
        </p:nvSpPr>
        <p:spPr>
          <a:xfrm>
            <a:off x="1757664" y="4484947"/>
            <a:ext cx="973961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FOTO 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00EB1E9-4F11-AE57-9E04-ED1082B49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93" y="88510"/>
            <a:ext cx="11460174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0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6961B-8D13-29FB-8F62-7288D16A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D9A942-8CE1-BAFF-B5BD-9A7F408C8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9623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898A641-3067-1FFF-835C-850B66B3FEA1}"/>
              </a:ext>
            </a:extLst>
          </p:cNvPr>
          <p:cNvSpPr/>
          <p:nvPr/>
        </p:nvSpPr>
        <p:spPr>
          <a:xfrm>
            <a:off x="2945435" y="5349047"/>
            <a:ext cx="3059415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Formal</a:t>
            </a:r>
          </a:p>
          <a:p>
            <a:pPr algn="ctr"/>
            <a:r>
              <a:rPr lang="en-US" sz="1600" dirty="0" err="1"/>
              <a:t>Vestido</a:t>
            </a:r>
            <a:r>
              <a:rPr lang="en-US" sz="1600" dirty="0"/>
              <a:t> largo o midi</a:t>
            </a:r>
          </a:p>
          <a:p>
            <a:pPr algn="ctr"/>
            <a:r>
              <a:rPr lang="en-US" sz="1600" dirty="0" err="1"/>
              <a:t>Clic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la imagen para </a:t>
            </a:r>
            <a:r>
              <a:rPr lang="en-US" sz="1600" dirty="0" err="1"/>
              <a:t>ver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endParaRPr lang="en-US" sz="16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8DA30D2-B207-D31C-A024-931C43F8C675}"/>
              </a:ext>
            </a:extLst>
          </p:cNvPr>
          <p:cNvSpPr/>
          <p:nvPr/>
        </p:nvSpPr>
        <p:spPr>
          <a:xfrm>
            <a:off x="6187152" y="5349047"/>
            <a:ext cx="3059415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Formal</a:t>
            </a:r>
          </a:p>
          <a:p>
            <a:pPr algn="ctr"/>
            <a:r>
              <a:rPr lang="es-ES" sz="1600" dirty="0"/>
              <a:t>Traje oscuro con corbata</a:t>
            </a:r>
            <a:endParaRPr lang="en-US" sz="1600" dirty="0"/>
          </a:p>
          <a:p>
            <a:pPr algn="ctr"/>
            <a:r>
              <a:rPr lang="en-US" sz="1600" dirty="0" err="1"/>
              <a:t>Clic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la imagen para </a:t>
            </a:r>
            <a:r>
              <a:rPr lang="en-US" sz="1600" dirty="0" err="1"/>
              <a:t>ver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endParaRPr lang="en-US" sz="16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CFA1791-CC4B-665E-C3A0-0F4A7B251516}"/>
              </a:ext>
            </a:extLst>
          </p:cNvPr>
          <p:cNvSpPr/>
          <p:nvPr/>
        </p:nvSpPr>
        <p:spPr>
          <a:xfrm>
            <a:off x="2346606" y="2367187"/>
            <a:ext cx="973961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FOTO 4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24DE1E3-9565-191D-1B7F-F62D6BDDFE99}"/>
              </a:ext>
            </a:extLst>
          </p:cNvPr>
          <p:cNvSpPr/>
          <p:nvPr/>
        </p:nvSpPr>
        <p:spPr>
          <a:xfrm>
            <a:off x="8815772" y="2448467"/>
            <a:ext cx="973961" cy="6146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FOTO 5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0C5EA55-1684-0891-662B-D760EC3D0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3" y="0"/>
            <a:ext cx="11460174" cy="428685"/>
          </a:xfrm>
          <a:prstGeom prst="rect">
            <a:avLst/>
          </a:prstGeom>
        </p:spPr>
      </p:pic>
      <p:pic>
        <p:nvPicPr>
          <p:cNvPr id="12" name="Imagen 11" descr="Mujer con la mano en la cara&#10;&#10;El contenido generado por IA puede ser incorrecto.">
            <a:extLst>
              <a:ext uri="{FF2B5EF4-FFF2-40B4-BE49-F238E27FC236}">
                <a16:creationId xmlns:a16="http://schemas.microsoft.com/office/drawing/2014/main" id="{2EB51E0A-CD31-0804-77F3-8EC91F00FD7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3" b="4303"/>
          <a:stretch>
            <a:fillRect/>
          </a:stretch>
        </p:blipFill>
        <p:spPr>
          <a:xfrm>
            <a:off x="3695084" y="2139681"/>
            <a:ext cx="1972089" cy="2152954"/>
          </a:xfrm>
          <a:prstGeom prst="rect">
            <a:avLst/>
          </a:prstGeom>
        </p:spPr>
      </p:pic>
      <p:pic>
        <p:nvPicPr>
          <p:cNvPr id="15" name="Imagen 14" descr="Hombre con la boca abierta&#10;&#10;El contenido generado por IA puede ser incorrecto.">
            <a:extLst>
              <a:ext uri="{FF2B5EF4-FFF2-40B4-BE49-F238E27FC236}">
                <a16:creationId xmlns:a16="http://schemas.microsoft.com/office/drawing/2014/main" id="{CF274209-1528-E9E3-A687-AF625FE5F577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8"/>
          <a:stretch>
            <a:fillRect/>
          </a:stretch>
        </p:blipFill>
        <p:spPr>
          <a:xfrm>
            <a:off x="6673483" y="2139681"/>
            <a:ext cx="1972089" cy="235428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3318519-E575-0BA9-4A32-4FBB7FDDE054}"/>
              </a:ext>
            </a:extLst>
          </p:cNvPr>
          <p:cNvSpPr txBox="1"/>
          <p:nvPr/>
        </p:nvSpPr>
        <p:spPr>
          <a:xfrm>
            <a:off x="3478604" y="3269849"/>
            <a:ext cx="221076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500" dirty="0">
                <a:solidFill>
                  <a:schemeClr val="bg1"/>
                </a:solidFill>
                <a:latin typeface="Lucida Handwriting" panose="03010101010101010101" pitchFamily="66" charset="0"/>
                <a:cs typeface="Dreaming Outloud Pro" panose="020F0502020204030204" pitchFamily="66" charset="0"/>
              </a:rPr>
              <a:t>Mujeres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219C61A-8639-3987-3860-856FDAFE8A8C}"/>
              </a:ext>
            </a:extLst>
          </p:cNvPr>
          <p:cNvSpPr txBox="1"/>
          <p:nvPr/>
        </p:nvSpPr>
        <p:spPr>
          <a:xfrm>
            <a:off x="6497950" y="3347442"/>
            <a:ext cx="2210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Lucida Handwriting" panose="03010101010101010101" pitchFamily="66" charset="0"/>
                <a:cs typeface="Dreaming Outloud Pro" panose="020F0502020204030204" pitchFamily="66" charset="0"/>
              </a:rPr>
              <a:t>Hombres</a:t>
            </a:r>
          </a:p>
        </p:txBody>
      </p:sp>
    </p:spTree>
    <p:extLst>
      <p:ext uri="{BB962C8B-B14F-4D97-AF65-F5344CB8AC3E}">
        <p14:creationId xmlns:p14="http://schemas.microsoft.com/office/powerpoint/2010/main" val="74517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90B8D-7B4D-5918-2887-CF8F03BD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5C108D-04DB-653E-81D0-32DA6329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380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E8717DB-79F8-EBBF-941C-758B70B4C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47" y="2022438"/>
            <a:ext cx="2845349" cy="310759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276BD0E-FE1F-83E5-DAC8-6BF29D52FEC0}"/>
              </a:ext>
            </a:extLst>
          </p:cNvPr>
          <p:cNvSpPr/>
          <p:nvPr/>
        </p:nvSpPr>
        <p:spPr>
          <a:xfrm>
            <a:off x="954075" y="5714807"/>
            <a:ext cx="3059415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Imágenes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carpeta</a:t>
            </a:r>
            <a:endParaRPr lang="en-US" sz="1600" dirty="0"/>
          </a:p>
          <a:p>
            <a:pPr algn="ctr"/>
            <a:r>
              <a:rPr lang="en-US" sz="1600" dirty="0" err="1"/>
              <a:t>Dresscode</a:t>
            </a:r>
            <a:endParaRPr lang="en-US" sz="1600" dirty="0"/>
          </a:p>
          <a:p>
            <a:pPr algn="ctr"/>
            <a:r>
              <a:rPr lang="en-US" sz="1600" dirty="0"/>
              <a:t>Copy </a:t>
            </a:r>
            <a:r>
              <a:rPr lang="en-US" sz="1600" dirty="0" err="1"/>
              <a:t>Distribución</a:t>
            </a:r>
            <a:endParaRPr lang="en-US" sz="1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E6F5FF-98FF-2353-E85A-D5B756BA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16" r="84044" b="49425"/>
          <a:stretch>
            <a:fillRect/>
          </a:stretch>
        </p:blipFill>
        <p:spPr>
          <a:xfrm>
            <a:off x="144579" y="2190875"/>
            <a:ext cx="784977" cy="14934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50D25D-6B91-7EF2-D035-B84717C26D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385" r="29212" b="50268"/>
          <a:stretch>
            <a:fillRect/>
          </a:stretch>
        </p:blipFill>
        <p:spPr>
          <a:xfrm>
            <a:off x="2315725" y="648585"/>
            <a:ext cx="859583" cy="1468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EEDA062-9FB9-77F4-2A82-8A878C2641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40" r="1093" b="50268"/>
          <a:stretch>
            <a:fillRect/>
          </a:stretch>
        </p:blipFill>
        <p:spPr>
          <a:xfrm>
            <a:off x="0" y="648585"/>
            <a:ext cx="1024035" cy="14685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F6E396-E74A-460D-11ED-544C560FE0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13" r="54478" b="50268"/>
          <a:stretch>
            <a:fillRect/>
          </a:stretch>
        </p:blipFill>
        <p:spPr>
          <a:xfrm>
            <a:off x="1095237" y="648586"/>
            <a:ext cx="1090856" cy="146858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91A8754-DCFD-9050-1091-C92BA959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607" t="50268" r="57153"/>
          <a:stretch>
            <a:fillRect/>
          </a:stretch>
        </p:blipFill>
        <p:spPr>
          <a:xfrm>
            <a:off x="1138763" y="2186400"/>
            <a:ext cx="784977" cy="14685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A35E5D7-1D87-131C-8264-464A7D3E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4" t="51201" r="81598"/>
          <a:stretch>
            <a:fillRect/>
          </a:stretch>
        </p:blipFill>
        <p:spPr>
          <a:xfrm>
            <a:off x="2008835" y="2213984"/>
            <a:ext cx="1103588" cy="14410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40F7190-C381-3D60-88DB-265BACD578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9792"/>
          <a:stretch>
            <a:fillRect/>
          </a:stretch>
        </p:blipFill>
        <p:spPr>
          <a:xfrm>
            <a:off x="9298727" y="2154073"/>
            <a:ext cx="786873" cy="142009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58539FE-9760-3D2C-3C48-DF45CDEEE2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243" r="34907"/>
          <a:stretch>
            <a:fillRect/>
          </a:stretch>
        </p:blipFill>
        <p:spPr>
          <a:xfrm>
            <a:off x="11091256" y="648585"/>
            <a:ext cx="913389" cy="142009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B01A927-3678-C2E2-7079-99828D4B89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327" r="71672"/>
          <a:stretch>
            <a:fillRect/>
          </a:stretch>
        </p:blipFill>
        <p:spPr>
          <a:xfrm>
            <a:off x="10183165" y="648587"/>
            <a:ext cx="848002" cy="142009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74B9120-51BE-B1DE-7C36-390CE9873B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452" r="53152"/>
          <a:stretch>
            <a:fillRect/>
          </a:stretch>
        </p:blipFill>
        <p:spPr>
          <a:xfrm>
            <a:off x="9243636" y="648586"/>
            <a:ext cx="878402" cy="142009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8C16D05-1506-25E4-D259-B8FFCD9A26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429" r="-1"/>
          <a:stretch>
            <a:fillRect/>
          </a:stretch>
        </p:blipFill>
        <p:spPr>
          <a:xfrm>
            <a:off x="11226937" y="2154072"/>
            <a:ext cx="737779" cy="142009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C92066D-451A-64FE-F90A-CFB7E973C0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080" r="16352"/>
          <a:stretch>
            <a:fillRect/>
          </a:stretch>
        </p:blipFill>
        <p:spPr>
          <a:xfrm>
            <a:off x="10183165" y="2154072"/>
            <a:ext cx="968787" cy="142009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3214DDD-75D9-877C-1E0A-9EE920E74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13" y="47763"/>
            <a:ext cx="11460174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9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B646B-494D-26AA-9CF2-1003F4C5A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A85716F-F7F7-A900-7E4E-78B453D39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7317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AFBF11D-7267-0099-B61D-68E8A13D22D0}"/>
              </a:ext>
            </a:extLst>
          </p:cNvPr>
          <p:cNvSpPr/>
          <p:nvPr/>
        </p:nvSpPr>
        <p:spPr>
          <a:xfrm>
            <a:off x="6643869" y="979941"/>
            <a:ext cx="2398531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PEINADO Y MAQUILLAJE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80E7F62-F269-88E4-E58B-45D2A1A82647}"/>
              </a:ext>
            </a:extLst>
          </p:cNvPr>
          <p:cNvSpPr/>
          <p:nvPr/>
        </p:nvSpPr>
        <p:spPr>
          <a:xfrm>
            <a:off x="0" y="5240882"/>
            <a:ext cx="12192000" cy="14377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ESPACIO CLARO, PARA QUE VENGA LA SIGUIENTE RECOMENDACIÓN (HOTELES)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9FD43DF-8E96-EAA9-4BB2-AA74AC4F2EC0}"/>
              </a:ext>
            </a:extLst>
          </p:cNvPr>
          <p:cNvSpPr/>
          <p:nvPr/>
        </p:nvSpPr>
        <p:spPr>
          <a:xfrm>
            <a:off x="2295389" y="4294791"/>
            <a:ext cx="2398531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Silvia Sanz </a:t>
            </a:r>
          </a:p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Estilismo</a:t>
            </a:r>
            <a:r>
              <a:rPr lang="en-US" sz="1600" b="1" dirty="0">
                <a:solidFill>
                  <a:schemeClr val="bg1"/>
                </a:solidFill>
              </a:rPr>
              <a:t> &amp; Makeup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0E586FE-9904-7CF6-0611-CB73D9152819}"/>
              </a:ext>
            </a:extLst>
          </p:cNvPr>
          <p:cNvSpPr/>
          <p:nvPr/>
        </p:nvSpPr>
        <p:spPr>
          <a:xfrm>
            <a:off x="7498079" y="4294791"/>
            <a:ext cx="2398531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Lydia Serrano </a:t>
            </a:r>
          </a:p>
          <a:p>
            <a:pPr algn="ctr"/>
            <a:r>
              <a:rPr lang="en-US" sz="1200" dirty="0"/>
              <a:t>(a </a:t>
            </a:r>
            <a:r>
              <a:rPr lang="en-US" sz="1200" dirty="0" err="1"/>
              <a:t>domicilio</a:t>
            </a:r>
            <a:r>
              <a:rPr lang="en-US" sz="1200" dirty="0"/>
              <a:t>)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8F23C5D-761C-E82C-8041-98F03CDFDFA3}"/>
              </a:ext>
            </a:extLst>
          </p:cNvPr>
          <p:cNvSpPr/>
          <p:nvPr/>
        </p:nvSpPr>
        <p:spPr>
          <a:xfrm>
            <a:off x="4896734" y="4286488"/>
            <a:ext cx="2398531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Peluquería</a:t>
            </a:r>
            <a:r>
              <a:rPr lang="en-US" sz="1600" b="1" dirty="0">
                <a:solidFill>
                  <a:schemeClr val="bg1"/>
                </a:solidFill>
              </a:rPr>
              <a:t> Yassin - Fresha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2FDC17-D9AA-AEA3-2959-270F27FF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3" y="60182"/>
            <a:ext cx="11460174" cy="4286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D343885-6DFE-59F6-4F24-E568856AB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5200" y="1369072"/>
            <a:ext cx="6095999" cy="2460977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18D735A-AC64-071A-F3EB-7DCE327634CF}"/>
              </a:ext>
            </a:extLst>
          </p:cNvPr>
          <p:cNvSpPr/>
          <p:nvPr/>
        </p:nvSpPr>
        <p:spPr>
          <a:xfrm>
            <a:off x="-1067033" y="1617264"/>
            <a:ext cx="1839193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FONDO 2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TRANSPARENCIA DEL COLOR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4122584-B631-A12B-A48B-BFCAEEF6B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2212" y="2492594"/>
            <a:ext cx="1548292" cy="7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AE67B0-099B-6C84-16EB-21236DE1317A}"/>
              </a:ext>
            </a:extLst>
          </p:cNvPr>
          <p:cNvSpPr/>
          <p:nvPr/>
        </p:nvSpPr>
        <p:spPr>
          <a:xfrm>
            <a:off x="1341120" y="1210072"/>
            <a:ext cx="2956560" cy="2851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Silvia Sanz </a:t>
            </a:r>
          </a:p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Estilismo</a:t>
            </a:r>
            <a:r>
              <a:rPr lang="en-US" sz="1600" b="1" dirty="0">
                <a:solidFill>
                  <a:schemeClr val="tx1"/>
                </a:solidFill>
              </a:rPr>
              <a:t> &amp; Makeup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C/ Eusebio Guadalix 33, 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Miraflores de la Sierra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+34 695 802 026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DF56C44-D508-D690-DA1A-31444C022114}"/>
              </a:ext>
            </a:extLst>
          </p:cNvPr>
          <p:cNvSpPr/>
          <p:nvPr/>
        </p:nvSpPr>
        <p:spPr>
          <a:xfrm>
            <a:off x="2168538" y="3299439"/>
            <a:ext cx="1478902" cy="423963"/>
          </a:xfrm>
          <a:prstGeom prst="rect">
            <a:avLst/>
          </a:prstGeom>
          <a:solidFill>
            <a:srgbClr val="92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Ver más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ED8D8DE-7FA1-6D84-D82B-40AB9CEC7E9E}"/>
              </a:ext>
            </a:extLst>
          </p:cNvPr>
          <p:cNvSpPr/>
          <p:nvPr/>
        </p:nvSpPr>
        <p:spPr>
          <a:xfrm>
            <a:off x="1341120" y="4162989"/>
            <a:ext cx="2956560" cy="732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VER MÁS: https://www.instagram.com/silviasanzskinandmakeup/</a:t>
            </a:r>
            <a:endParaRPr lang="en-US" sz="12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82775BE-F260-0D77-8DAE-627C7ED62EF4}"/>
              </a:ext>
            </a:extLst>
          </p:cNvPr>
          <p:cNvSpPr/>
          <p:nvPr/>
        </p:nvSpPr>
        <p:spPr>
          <a:xfrm>
            <a:off x="4526282" y="1210072"/>
            <a:ext cx="2956560" cy="2851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</a:rPr>
              <a:t>Peluquería</a:t>
            </a:r>
            <a:r>
              <a:rPr lang="en-US" sz="1600" b="1" dirty="0">
                <a:solidFill>
                  <a:schemeClr val="tx1"/>
                </a:solidFill>
              </a:rPr>
              <a:t> Yassin - Fresha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Plaza del Rollo, 2, 28792 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Miraflores de la Sierra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+34 642 86 82 64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62BC820-5A93-EBAC-C54E-35E56C1AEC15}"/>
              </a:ext>
            </a:extLst>
          </p:cNvPr>
          <p:cNvSpPr/>
          <p:nvPr/>
        </p:nvSpPr>
        <p:spPr>
          <a:xfrm>
            <a:off x="5353700" y="3299439"/>
            <a:ext cx="1478902" cy="423963"/>
          </a:xfrm>
          <a:prstGeom prst="rect">
            <a:avLst/>
          </a:prstGeom>
          <a:solidFill>
            <a:srgbClr val="92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Ver más</a:t>
            </a:r>
            <a:endParaRPr lang="en-US" sz="1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83E959F-D684-CD8C-E822-EF228F02B759}"/>
              </a:ext>
            </a:extLst>
          </p:cNvPr>
          <p:cNvSpPr/>
          <p:nvPr/>
        </p:nvSpPr>
        <p:spPr>
          <a:xfrm>
            <a:off x="4526282" y="4162989"/>
            <a:ext cx="2956560" cy="732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VER MÁS: https://www.fresha.com/es/lvp/peluqueria-yassin-plaza-del-rollo-miraflores-de-la-sierra-JQwok4</a:t>
            </a:r>
            <a:endParaRPr lang="en-US" sz="1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7E0E7B5-2C1C-8EF6-70FC-00EF105F942E}"/>
              </a:ext>
            </a:extLst>
          </p:cNvPr>
          <p:cNvSpPr/>
          <p:nvPr/>
        </p:nvSpPr>
        <p:spPr>
          <a:xfrm>
            <a:off x="7894320" y="1210072"/>
            <a:ext cx="2956560" cy="2851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Lydia Serrano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(a </a:t>
            </a:r>
            <a:r>
              <a:rPr lang="en-US" sz="1200" b="1" dirty="0" err="1">
                <a:solidFill>
                  <a:schemeClr val="tx1"/>
                </a:solidFill>
              </a:rPr>
              <a:t>domicilio</a:t>
            </a:r>
            <a:r>
              <a:rPr lang="en-US" sz="1200" b="1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s-ES" sz="1200" b="1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lydia_serrano@outlook.com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831B4A-661C-E66F-EF5F-CBFB8B780E4C}"/>
              </a:ext>
            </a:extLst>
          </p:cNvPr>
          <p:cNvSpPr/>
          <p:nvPr/>
        </p:nvSpPr>
        <p:spPr>
          <a:xfrm>
            <a:off x="8721738" y="3299439"/>
            <a:ext cx="1478902" cy="423963"/>
          </a:xfrm>
          <a:prstGeom prst="rect">
            <a:avLst/>
          </a:prstGeom>
          <a:solidFill>
            <a:srgbClr val="92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Ver más</a:t>
            </a:r>
            <a:endParaRPr lang="en-US" sz="1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AB24E4D-9C3C-AA6D-CFD9-D99DEEE9CE93}"/>
              </a:ext>
            </a:extLst>
          </p:cNvPr>
          <p:cNvSpPr/>
          <p:nvPr/>
        </p:nvSpPr>
        <p:spPr>
          <a:xfrm>
            <a:off x="7894320" y="4162989"/>
            <a:ext cx="2956560" cy="732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VER MÁS: https://www.instagram.com/lydia_serrano_/</a:t>
            </a:r>
            <a:endParaRPr lang="en-US" sz="1200" dirty="0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232533E1-E3EE-E10F-29E8-950ADABB9686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344735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084143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FD0BE865-830A-0424-C9F7-A67BDD5A8A16}"/>
              </a:ext>
            </a:extLst>
          </p:cNvPr>
          <p:cNvSpPr/>
          <p:nvPr/>
        </p:nvSpPr>
        <p:spPr>
          <a:xfrm>
            <a:off x="509458" y="6001671"/>
            <a:ext cx="2398531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Fotos para </a:t>
            </a:r>
            <a:r>
              <a:rPr lang="en-US" sz="1600" b="1" dirty="0" err="1">
                <a:solidFill>
                  <a:schemeClr val="bg1"/>
                </a:solidFill>
              </a:rPr>
              <a:t>portada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en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carpeta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77B1B07-EC4A-A307-447D-92743242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75" y="49462"/>
            <a:ext cx="11460174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936E3-7291-628C-3275-3271E0BF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BF37CD-3E5A-FAFB-1065-C4BEA1AF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731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2FD3635-97BF-F15E-398A-16B7AB442906}"/>
              </a:ext>
            </a:extLst>
          </p:cNvPr>
          <p:cNvSpPr/>
          <p:nvPr/>
        </p:nvSpPr>
        <p:spPr>
          <a:xfrm>
            <a:off x="954075" y="5714807"/>
            <a:ext cx="3059415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Imágenes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carpeta</a:t>
            </a:r>
            <a:endParaRPr lang="en-US" sz="1600" dirty="0"/>
          </a:p>
          <a:p>
            <a:pPr algn="ctr"/>
            <a:r>
              <a:rPr lang="en-US" sz="1600" dirty="0"/>
              <a:t>Hoteles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6725478-EE28-48BE-0D6A-D3C44539DB4C}"/>
              </a:ext>
            </a:extLst>
          </p:cNvPr>
          <p:cNvSpPr/>
          <p:nvPr/>
        </p:nvSpPr>
        <p:spPr>
          <a:xfrm>
            <a:off x="0" y="67808"/>
            <a:ext cx="12192000" cy="8001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Imágenes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carpeta</a:t>
            </a:r>
            <a:endParaRPr lang="en-US" sz="1600" dirty="0"/>
          </a:p>
          <a:p>
            <a:pPr algn="ctr"/>
            <a:r>
              <a:rPr lang="en-US" sz="1600" dirty="0"/>
              <a:t>Hoteles (</a:t>
            </a:r>
            <a:r>
              <a:rPr lang="en-US" sz="1600" dirty="0" err="1"/>
              <a:t>Imágenes</a:t>
            </a:r>
            <a:r>
              <a:rPr lang="en-US" sz="1600" dirty="0"/>
              <a:t> e </a:t>
            </a:r>
            <a:r>
              <a:rPr lang="en-US" sz="1600" dirty="0" err="1"/>
              <a:t>información</a:t>
            </a:r>
            <a:r>
              <a:rPr lang="en-US" sz="1600" dirty="0"/>
              <a:t>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A088D35-12A6-D5EE-DD3F-F61D0F2275B2}"/>
              </a:ext>
            </a:extLst>
          </p:cNvPr>
          <p:cNvSpPr/>
          <p:nvPr/>
        </p:nvSpPr>
        <p:spPr>
          <a:xfrm>
            <a:off x="2295389" y="4294791"/>
            <a:ext cx="2398531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Hotel La </a:t>
            </a:r>
            <a:r>
              <a:rPr lang="en-US" sz="1600" dirty="0" err="1"/>
              <a:t>Muñequilla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A5F71C-C762-3DBD-F4FB-89EC79F10148}"/>
              </a:ext>
            </a:extLst>
          </p:cNvPr>
          <p:cNvSpPr/>
          <p:nvPr/>
        </p:nvSpPr>
        <p:spPr>
          <a:xfrm>
            <a:off x="7498079" y="4294791"/>
            <a:ext cx="2398531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Lydia Serrano </a:t>
            </a:r>
          </a:p>
          <a:p>
            <a:pPr algn="ctr"/>
            <a:r>
              <a:rPr lang="en-US" sz="1200" dirty="0"/>
              <a:t>(a </a:t>
            </a:r>
            <a:r>
              <a:rPr lang="en-US" sz="1200" dirty="0" err="1"/>
              <a:t>domicilio</a:t>
            </a:r>
            <a:r>
              <a:rPr lang="en-US" sz="1200" dirty="0"/>
              <a:t>)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B05C73E-F685-5874-73BB-8EEA69557D5C}"/>
              </a:ext>
            </a:extLst>
          </p:cNvPr>
          <p:cNvSpPr/>
          <p:nvPr/>
        </p:nvSpPr>
        <p:spPr>
          <a:xfrm>
            <a:off x="4896734" y="4286488"/>
            <a:ext cx="2398531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Peluquería</a:t>
            </a:r>
            <a:r>
              <a:rPr lang="en-US" sz="1600" b="1" dirty="0">
                <a:solidFill>
                  <a:schemeClr val="bg1"/>
                </a:solidFill>
              </a:rPr>
              <a:t> Yassin - Fresha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69DA7AC-DE82-A9E6-8BB8-62572D075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708" y="1553279"/>
            <a:ext cx="5402979" cy="201986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CC1273C-862D-2ED9-CB47-0B3AE4C20282}"/>
              </a:ext>
            </a:extLst>
          </p:cNvPr>
          <p:cNvSpPr/>
          <p:nvPr/>
        </p:nvSpPr>
        <p:spPr>
          <a:xfrm>
            <a:off x="-1067033" y="1137920"/>
            <a:ext cx="2021108" cy="12281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FONDO 2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TRANSPARENCIA LIGERAMENTE MÁS ELEVADA DEL COLOR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7BB73D2-B3AB-B409-C198-BDFBA04BE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2212" y="2492594"/>
            <a:ext cx="1548292" cy="74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4CF75-A8B5-039E-3690-A8924837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4EC8727-DF52-14ED-DBBC-3D630583D930}"/>
              </a:ext>
            </a:extLst>
          </p:cNvPr>
          <p:cNvSpPr/>
          <p:nvPr/>
        </p:nvSpPr>
        <p:spPr>
          <a:xfrm>
            <a:off x="1341120" y="1210072"/>
            <a:ext cx="2956560" cy="2851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Hotel La </a:t>
            </a:r>
            <a:r>
              <a:rPr lang="en-US" sz="1600" b="1" dirty="0" err="1">
                <a:solidFill>
                  <a:schemeClr val="tx1"/>
                </a:solidFill>
              </a:rPr>
              <a:t>Muñequilla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Paseo de los Álamos, 6, 28792 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Miraflores de la Sierra, Madrid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+34 918 44 94 65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B0A2FEA-B1A5-F598-0F5F-1D9034F9EC64}"/>
              </a:ext>
            </a:extLst>
          </p:cNvPr>
          <p:cNvSpPr/>
          <p:nvPr/>
        </p:nvSpPr>
        <p:spPr>
          <a:xfrm>
            <a:off x="2168538" y="3299439"/>
            <a:ext cx="1478902" cy="423963"/>
          </a:xfrm>
          <a:prstGeom prst="rect">
            <a:avLst/>
          </a:prstGeom>
          <a:solidFill>
            <a:srgbClr val="92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Ver más</a:t>
            </a:r>
            <a:endParaRPr lang="en-US" sz="14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1FA3F93-DF9F-62B6-8137-FAE2AC367EF0}"/>
              </a:ext>
            </a:extLst>
          </p:cNvPr>
          <p:cNvSpPr/>
          <p:nvPr/>
        </p:nvSpPr>
        <p:spPr>
          <a:xfrm>
            <a:off x="1341120" y="4162989"/>
            <a:ext cx="2956560" cy="732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VER MÁS: https://www.hotellamunequilla.com/portada/La_Munequilla</a:t>
            </a:r>
            <a:endParaRPr lang="en-US" sz="12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F56B433-4AE9-74E8-6950-413EB7262996}"/>
              </a:ext>
            </a:extLst>
          </p:cNvPr>
          <p:cNvSpPr/>
          <p:nvPr/>
        </p:nvSpPr>
        <p:spPr>
          <a:xfrm>
            <a:off x="4526282" y="1210072"/>
            <a:ext cx="2956560" cy="2851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Hotel Metropol Miraflores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Del Río, s/n, 28792 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Miraflores de la Sierra, Madrid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+34 918 44 90 90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9C78F3-3A24-D161-13F1-D83B26D3AD31}"/>
              </a:ext>
            </a:extLst>
          </p:cNvPr>
          <p:cNvSpPr/>
          <p:nvPr/>
        </p:nvSpPr>
        <p:spPr>
          <a:xfrm>
            <a:off x="5353700" y="3299439"/>
            <a:ext cx="1478902" cy="423963"/>
          </a:xfrm>
          <a:prstGeom prst="rect">
            <a:avLst/>
          </a:prstGeom>
          <a:solidFill>
            <a:srgbClr val="92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Ver más</a:t>
            </a:r>
            <a:endParaRPr lang="en-US" sz="1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B073DC7-896C-DE86-E2E4-A7ABA3056A3F}"/>
              </a:ext>
            </a:extLst>
          </p:cNvPr>
          <p:cNvSpPr/>
          <p:nvPr/>
        </p:nvSpPr>
        <p:spPr>
          <a:xfrm>
            <a:off x="4526282" y="4162989"/>
            <a:ext cx="2956560" cy="732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VER MÁS: https://www.amimir.com/es/hoteles/4919-metropol-rooms-miraflores/</a:t>
            </a:r>
            <a:endParaRPr lang="en-US" sz="12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356032F-A830-4457-0521-087566860B3A}"/>
              </a:ext>
            </a:extLst>
          </p:cNvPr>
          <p:cNvSpPr/>
          <p:nvPr/>
        </p:nvSpPr>
        <p:spPr>
          <a:xfrm>
            <a:off x="7894320" y="1210072"/>
            <a:ext cx="2956560" cy="28513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Hotel Prado Real</a:t>
            </a:r>
            <a:endParaRPr lang="es-ES" sz="1200" b="1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Calle del Prado Real, 57, 28791 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Soto del Real, Madrid</a:t>
            </a:r>
          </a:p>
          <a:p>
            <a:pPr algn="ctr"/>
            <a:endParaRPr lang="es-E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+34 918 47 65 36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4102F12-C21C-F0EA-145F-0DE3746A72F9}"/>
              </a:ext>
            </a:extLst>
          </p:cNvPr>
          <p:cNvSpPr/>
          <p:nvPr/>
        </p:nvSpPr>
        <p:spPr>
          <a:xfrm>
            <a:off x="8721738" y="3299439"/>
            <a:ext cx="1478902" cy="423963"/>
          </a:xfrm>
          <a:prstGeom prst="rect">
            <a:avLst/>
          </a:prstGeom>
          <a:solidFill>
            <a:srgbClr val="92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Ver más</a:t>
            </a:r>
            <a:endParaRPr lang="en-US" sz="1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45E9951-2506-53E5-56A6-CEC95BE67960}"/>
              </a:ext>
            </a:extLst>
          </p:cNvPr>
          <p:cNvSpPr/>
          <p:nvPr/>
        </p:nvSpPr>
        <p:spPr>
          <a:xfrm>
            <a:off x="7894320" y="4162989"/>
            <a:ext cx="2956560" cy="732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VER MÁS: https://www.booking.com/hotel/es/prado-real.es.html</a:t>
            </a:r>
            <a:endParaRPr lang="en-US" sz="120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DC1130F-F0F4-23BC-5CAA-C84275EA08CD}"/>
              </a:ext>
            </a:extLst>
          </p:cNvPr>
          <p:cNvSpPr/>
          <p:nvPr/>
        </p:nvSpPr>
        <p:spPr>
          <a:xfrm>
            <a:off x="509458" y="6001671"/>
            <a:ext cx="2398531" cy="4813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Fotos para </a:t>
            </a:r>
            <a:r>
              <a:rPr lang="en-US" sz="1600" b="1" dirty="0" err="1">
                <a:solidFill>
                  <a:schemeClr val="bg1"/>
                </a:solidFill>
              </a:rPr>
              <a:t>portada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en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carpeta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840CB1B-7E01-106C-ABCA-029DBBCB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64" y="103787"/>
            <a:ext cx="11460174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09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9726</TotalTime>
  <Words>606</Words>
  <Application>Microsoft Office PowerPoint</Application>
  <PresentationFormat>Panorámica</PresentationFormat>
  <Paragraphs>132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Lucida Handwriting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Génesis Ríos</dc:creator>
  <cp:lastModifiedBy>Génesis Ríos</cp:lastModifiedBy>
  <cp:revision>5</cp:revision>
  <dcterms:created xsi:type="dcterms:W3CDTF">2025-07-11T17:06:41Z</dcterms:created>
  <dcterms:modified xsi:type="dcterms:W3CDTF">2025-11-20T18:02:46Z</dcterms:modified>
</cp:coreProperties>
</file>